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718" r:id="rId2"/>
    <p:sldId id="720" r:id="rId3"/>
    <p:sldId id="719" r:id="rId4"/>
    <p:sldId id="722" r:id="rId5"/>
    <p:sldId id="263" r:id="rId6"/>
    <p:sldId id="262" r:id="rId7"/>
    <p:sldId id="546" r:id="rId8"/>
    <p:sldId id="333" r:id="rId9"/>
    <p:sldId id="542" r:id="rId10"/>
    <p:sldId id="552" r:id="rId11"/>
    <p:sldId id="549" r:id="rId12"/>
    <p:sldId id="537" r:id="rId13"/>
    <p:sldId id="547" r:id="rId14"/>
    <p:sldId id="536" r:id="rId15"/>
    <p:sldId id="534" r:id="rId16"/>
    <p:sldId id="614" r:id="rId17"/>
    <p:sldId id="612" r:id="rId18"/>
    <p:sldId id="716" r:id="rId19"/>
    <p:sldId id="717" r:id="rId20"/>
    <p:sldId id="613" r:id="rId21"/>
    <p:sldId id="535" r:id="rId22"/>
    <p:sldId id="553" r:id="rId23"/>
    <p:sldId id="533" r:id="rId24"/>
    <p:sldId id="525" r:id="rId25"/>
    <p:sldId id="277" r:id="rId26"/>
    <p:sldId id="531" r:id="rId27"/>
    <p:sldId id="550" r:id="rId28"/>
    <p:sldId id="526" r:id="rId29"/>
    <p:sldId id="528" r:id="rId30"/>
    <p:sldId id="529" r:id="rId31"/>
    <p:sldId id="273" r:id="rId32"/>
    <p:sldId id="527" r:id="rId33"/>
    <p:sldId id="554" r:id="rId34"/>
    <p:sldId id="557" r:id="rId35"/>
    <p:sldId id="312" r:id="rId36"/>
  </p:sldIdLst>
  <p:sldSz cx="9144000" cy="6858000" type="screen4x3"/>
  <p:notesSz cx="7102475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iffert Stefanie, igr AG" initials="SSiA" lastIdx="1" clrIdx="0">
    <p:extLst>
      <p:ext uri="{19B8F6BF-5375-455C-9EA6-DF929625EA0E}">
        <p15:presenceInfo xmlns:p15="http://schemas.microsoft.com/office/powerpoint/2012/main" userId="S-1-5-21-1422568585-3508302938-2931167295-16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2B0"/>
    <a:srgbClr val="DE5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0834" autoAdjust="0"/>
  </p:normalViewPr>
  <p:slideViewPr>
    <p:cSldViewPr>
      <p:cViewPr varScale="1">
        <p:scale>
          <a:sx n="104" d="100"/>
          <a:sy n="104" d="100"/>
        </p:scale>
        <p:origin x="18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660CB-C90E-4809-9E81-D0959DB34C44}" type="doc">
      <dgm:prSet loTypeId="urn:microsoft.com/office/officeart/2005/8/layout/radial5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1633C7-F98F-47D3-8C88-E6BC3A720724}">
      <dgm:prSet phldrT="[Text]"/>
      <dgm:spPr/>
      <dgm:t>
        <a:bodyPr/>
        <a:lstStyle/>
        <a:p>
          <a:r>
            <a:rPr lang="de-DE" dirty="0"/>
            <a:t>Hochwasser-</a:t>
          </a:r>
        </a:p>
        <a:p>
          <a:r>
            <a:rPr lang="de-DE" dirty="0"/>
            <a:t>vorsorge</a:t>
          </a:r>
        </a:p>
      </dgm:t>
    </dgm:pt>
    <dgm:pt modelId="{CDFE9415-750E-4931-A025-401133869832}" type="parTrans" cxnId="{E52C79C7-DB1C-415F-9D67-5E7F4D74E8B7}">
      <dgm:prSet/>
      <dgm:spPr/>
      <dgm:t>
        <a:bodyPr/>
        <a:lstStyle/>
        <a:p>
          <a:endParaRPr lang="de-DE"/>
        </a:p>
      </dgm:t>
    </dgm:pt>
    <dgm:pt modelId="{F0518FB1-A5D0-4305-8E17-7D74AA1809B2}" type="sibTrans" cxnId="{E52C79C7-DB1C-415F-9D67-5E7F4D74E8B7}">
      <dgm:prSet/>
      <dgm:spPr/>
      <dgm:t>
        <a:bodyPr/>
        <a:lstStyle/>
        <a:p>
          <a:endParaRPr lang="de-DE"/>
        </a:p>
      </dgm:t>
    </dgm:pt>
    <dgm:pt modelId="{E4C9BD5B-2290-4BC8-987D-5941469420B3}">
      <dgm:prSet phldrT="[Text]" custT="1"/>
      <dgm:spPr/>
      <dgm:t>
        <a:bodyPr/>
        <a:lstStyle/>
        <a:p>
          <a:r>
            <a:rPr lang="de-DE" sz="1200" dirty="0"/>
            <a:t>Stadt-</a:t>
          </a:r>
        </a:p>
        <a:p>
          <a:r>
            <a:rPr lang="de-DE" sz="1200" dirty="0"/>
            <a:t>planung</a:t>
          </a:r>
        </a:p>
      </dgm:t>
    </dgm:pt>
    <dgm:pt modelId="{29E92CFA-630A-4963-BA23-A13F09451688}" type="parTrans" cxnId="{CAED187C-6B83-4AF3-9774-9AE1513EB2C1}">
      <dgm:prSet/>
      <dgm:spPr/>
      <dgm:t>
        <a:bodyPr/>
        <a:lstStyle/>
        <a:p>
          <a:endParaRPr lang="de-DE" dirty="0"/>
        </a:p>
      </dgm:t>
    </dgm:pt>
    <dgm:pt modelId="{26F1FCC8-ECD1-4F62-A6EE-5FC33821554D}" type="sibTrans" cxnId="{CAED187C-6B83-4AF3-9774-9AE1513EB2C1}">
      <dgm:prSet/>
      <dgm:spPr/>
      <dgm:t>
        <a:bodyPr/>
        <a:lstStyle/>
        <a:p>
          <a:endParaRPr lang="de-DE"/>
        </a:p>
      </dgm:t>
    </dgm:pt>
    <dgm:pt modelId="{5616CFA9-89DB-44C4-96EB-8C9DA90C573D}">
      <dgm:prSet phldrT="[Text]" custT="1"/>
      <dgm:spPr/>
      <dgm:t>
        <a:bodyPr/>
        <a:lstStyle/>
        <a:p>
          <a:r>
            <a:rPr lang="de-DE" sz="1200" dirty="0"/>
            <a:t>Verkehrs-</a:t>
          </a:r>
        </a:p>
        <a:p>
          <a:r>
            <a:rPr lang="de-DE" sz="1200" dirty="0"/>
            <a:t>planung</a:t>
          </a:r>
        </a:p>
      </dgm:t>
    </dgm:pt>
    <dgm:pt modelId="{66C3AC59-73B0-4D32-9FA2-0682CF6AECC5}" type="parTrans" cxnId="{41764537-FC39-40DE-A3B8-D07B15951397}">
      <dgm:prSet/>
      <dgm:spPr/>
      <dgm:t>
        <a:bodyPr/>
        <a:lstStyle/>
        <a:p>
          <a:endParaRPr lang="de-DE" dirty="0"/>
        </a:p>
      </dgm:t>
    </dgm:pt>
    <dgm:pt modelId="{75372F70-4012-4B29-8804-8AC98D8C95C7}" type="sibTrans" cxnId="{41764537-FC39-40DE-A3B8-D07B15951397}">
      <dgm:prSet/>
      <dgm:spPr/>
      <dgm:t>
        <a:bodyPr/>
        <a:lstStyle/>
        <a:p>
          <a:endParaRPr lang="de-DE"/>
        </a:p>
      </dgm:t>
    </dgm:pt>
    <dgm:pt modelId="{A8628F58-8B2C-4614-A175-2096F9624DE2}">
      <dgm:prSet phldrT="[Text]"/>
      <dgm:spPr/>
      <dgm:t>
        <a:bodyPr/>
        <a:lstStyle/>
        <a:p>
          <a:endParaRPr lang="de-DE"/>
        </a:p>
      </dgm:t>
    </dgm:pt>
    <dgm:pt modelId="{600659E4-76FC-41EB-A286-8FBC014BB4EC}" type="parTrans" cxnId="{A9B54F5D-910E-43EA-8680-F9E8CFF5B927}">
      <dgm:prSet/>
      <dgm:spPr/>
      <dgm:t>
        <a:bodyPr/>
        <a:lstStyle/>
        <a:p>
          <a:endParaRPr lang="de-DE"/>
        </a:p>
      </dgm:t>
    </dgm:pt>
    <dgm:pt modelId="{3DA88246-2D8B-49E2-9164-EFEF7CEFAFC6}" type="sibTrans" cxnId="{A9B54F5D-910E-43EA-8680-F9E8CFF5B927}">
      <dgm:prSet/>
      <dgm:spPr/>
      <dgm:t>
        <a:bodyPr/>
        <a:lstStyle/>
        <a:p>
          <a:endParaRPr lang="de-DE"/>
        </a:p>
      </dgm:t>
    </dgm:pt>
    <dgm:pt modelId="{702A3C6F-8680-4159-AF45-8F751DC9DDA5}">
      <dgm:prSet phldrT="[Text]" phldr="1"/>
      <dgm:spPr/>
      <dgm:t>
        <a:bodyPr/>
        <a:lstStyle/>
        <a:p>
          <a:endParaRPr lang="de-DE"/>
        </a:p>
      </dgm:t>
    </dgm:pt>
    <dgm:pt modelId="{C1735FAC-5E78-4902-BF36-6313D20F8138}" type="parTrans" cxnId="{6D65849A-C8BD-42DF-A1B4-6F17124FBB40}">
      <dgm:prSet/>
      <dgm:spPr/>
      <dgm:t>
        <a:bodyPr/>
        <a:lstStyle/>
        <a:p>
          <a:endParaRPr lang="de-DE"/>
        </a:p>
      </dgm:t>
    </dgm:pt>
    <dgm:pt modelId="{C14ED208-8DD4-4D24-B8E3-87339D60FA6C}" type="sibTrans" cxnId="{6D65849A-C8BD-42DF-A1B4-6F17124FBB40}">
      <dgm:prSet/>
      <dgm:spPr/>
      <dgm:t>
        <a:bodyPr/>
        <a:lstStyle/>
        <a:p>
          <a:endParaRPr lang="de-DE"/>
        </a:p>
      </dgm:t>
    </dgm:pt>
    <dgm:pt modelId="{29A04354-832A-4761-BC9C-C9C65BF0F8CD}">
      <dgm:prSet phldrT="[Text]" phldr="1"/>
      <dgm:spPr/>
      <dgm:t>
        <a:bodyPr/>
        <a:lstStyle/>
        <a:p>
          <a:endParaRPr lang="de-DE"/>
        </a:p>
      </dgm:t>
    </dgm:pt>
    <dgm:pt modelId="{A7961D74-6B5E-4E7A-BE30-5550C27FD9C5}" type="parTrans" cxnId="{E58BF06B-A213-49D4-AA35-E3645C16BAAA}">
      <dgm:prSet/>
      <dgm:spPr/>
      <dgm:t>
        <a:bodyPr/>
        <a:lstStyle/>
        <a:p>
          <a:endParaRPr lang="de-DE"/>
        </a:p>
      </dgm:t>
    </dgm:pt>
    <dgm:pt modelId="{BD53F309-04B4-472C-BB7B-40446ADECF4F}" type="sibTrans" cxnId="{E58BF06B-A213-49D4-AA35-E3645C16BAAA}">
      <dgm:prSet/>
      <dgm:spPr/>
      <dgm:t>
        <a:bodyPr/>
        <a:lstStyle/>
        <a:p>
          <a:endParaRPr lang="de-DE"/>
        </a:p>
      </dgm:t>
    </dgm:pt>
    <dgm:pt modelId="{59ACED77-C8B8-458B-AFE9-31388615CDD5}">
      <dgm:prSet phldrT="[Text]"/>
      <dgm:spPr/>
      <dgm:t>
        <a:bodyPr/>
        <a:lstStyle/>
        <a:p>
          <a:endParaRPr lang="de-DE"/>
        </a:p>
      </dgm:t>
    </dgm:pt>
    <dgm:pt modelId="{F06BC26B-573D-44E2-B150-C51AEE93A306}" type="parTrans" cxnId="{4E9AF6D2-0C6C-49E1-A328-B677999B1FDA}">
      <dgm:prSet/>
      <dgm:spPr/>
      <dgm:t>
        <a:bodyPr/>
        <a:lstStyle/>
        <a:p>
          <a:endParaRPr lang="de-DE"/>
        </a:p>
      </dgm:t>
    </dgm:pt>
    <dgm:pt modelId="{1204D00C-8BD9-4CE2-8EC1-96F40E8F225F}" type="sibTrans" cxnId="{4E9AF6D2-0C6C-49E1-A328-B677999B1FDA}">
      <dgm:prSet/>
      <dgm:spPr/>
      <dgm:t>
        <a:bodyPr/>
        <a:lstStyle/>
        <a:p>
          <a:endParaRPr lang="de-DE"/>
        </a:p>
      </dgm:t>
    </dgm:pt>
    <dgm:pt modelId="{48E7123C-C5C4-4709-82F8-DD42B38627AF}">
      <dgm:prSet phldrT="[Text]" phldr="1"/>
      <dgm:spPr/>
      <dgm:t>
        <a:bodyPr/>
        <a:lstStyle/>
        <a:p>
          <a:endParaRPr lang="de-DE"/>
        </a:p>
      </dgm:t>
    </dgm:pt>
    <dgm:pt modelId="{9C545FB7-0F1A-4724-9C04-3FA8075FEFFB}" type="parTrans" cxnId="{866FB4E6-6D1F-442C-8072-D4DFBA8887CE}">
      <dgm:prSet/>
      <dgm:spPr/>
      <dgm:t>
        <a:bodyPr/>
        <a:lstStyle/>
        <a:p>
          <a:endParaRPr lang="de-DE"/>
        </a:p>
      </dgm:t>
    </dgm:pt>
    <dgm:pt modelId="{E8C825AD-B79C-47D3-B9FF-F0ABA305138D}" type="sibTrans" cxnId="{866FB4E6-6D1F-442C-8072-D4DFBA8887CE}">
      <dgm:prSet/>
      <dgm:spPr/>
      <dgm:t>
        <a:bodyPr/>
        <a:lstStyle/>
        <a:p>
          <a:endParaRPr lang="de-DE"/>
        </a:p>
      </dgm:t>
    </dgm:pt>
    <dgm:pt modelId="{72366138-9E2A-4054-B0FB-E9693E3EEA42}">
      <dgm:prSet phldrT="[Text]" phldr="1"/>
      <dgm:spPr/>
      <dgm:t>
        <a:bodyPr/>
        <a:lstStyle/>
        <a:p>
          <a:endParaRPr lang="de-DE"/>
        </a:p>
      </dgm:t>
    </dgm:pt>
    <dgm:pt modelId="{2176E291-2420-45E0-90E6-250CBCBC60C7}" type="parTrans" cxnId="{56042A66-5378-42F6-945B-365357D12807}">
      <dgm:prSet/>
      <dgm:spPr/>
      <dgm:t>
        <a:bodyPr/>
        <a:lstStyle/>
        <a:p>
          <a:endParaRPr lang="de-DE"/>
        </a:p>
      </dgm:t>
    </dgm:pt>
    <dgm:pt modelId="{A6F92D5C-1B43-425C-8D88-07DE82DC83F5}" type="sibTrans" cxnId="{56042A66-5378-42F6-945B-365357D12807}">
      <dgm:prSet/>
      <dgm:spPr/>
      <dgm:t>
        <a:bodyPr/>
        <a:lstStyle/>
        <a:p>
          <a:endParaRPr lang="de-DE"/>
        </a:p>
      </dgm:t>
    </dgm:pt>
    <dgm:pt modelId="{B9783E15-243F-4CCB-87B2-CEFE32C8518D}">
      <dgm:prSet/>
      <dgm:spPr/>
      <dgm:t>
        <a:bodyPr/>
        <a:lstStyle/>
        <a:p>
          <a:endParaRPr lang="de-DE"/>
        </a:p>
      </dgm:t>
    </dgm:pt>
    <dgm:pt modelId="{BF70E82B-F8FA-4186-ABA4-701217D0ACC5}" type="parTrans" cxnId="{4A57407E-2909-446B-B7F2-558812CE4A0C}">
      <dgm:prSet/>
      <dgm:spPr/>
      <dgm:t>
        <a:bodyPr/>
        <a:lstStyle/>
        <a:p>
          <a:endParaRPr lang="de-DE"/>
        </a:p>
      </dgm:t>
    </dgm:pt>
    <dgm:pt modelId="{16135B43-C19C-4BF2-888E-5A61A93308B0}" type="sibTrans" cxnId="{4A57407E-2909-446B-B7F2-558812CE4A0C}">
      <dgm:prSet/>
      <dgm:spPr/>
      <dgm:t>
        <a:bodyPr/>
        <a:lstStyle/>
        <a:p>
          <a:endParaRPr lang="de-DE"/>
        </a:p>
      </dgm:t>
    </dgm:pt>
    <dgm:pt modelId="{FE543C87-0455-4BB7-B500-58A6BEC84FD2}">
      <dgm:prSet/>
      <dgm:spPr/>
      <dgm:t>
        <a:bodyPr/>
        <a:lstStyle/>
        <a:p>
          <a:endParaRPr lang="de-DE"/>
        </a:p>
      </dgm:t>
    </dgm:pt>
    <dgm:pt modelId="{BCAA144D-2353-49D8-A4C2-6A1B826B655F}" type="parTrans" cxnId="{F00B5D95-2435-418D-859F-49BD67D3E054}">
      <dgm:prSet/>
      <dgm:spPr/>
      <dgm:t>
        <a:bodyPr/>
        <a:lstStyle/>
        <a:p>
          <a:endParaRPr lang="de-DE"/>
        </a:p>
      </dgm:t>
    </dgm:pt>
    <dgm:pt modelId="{69BE48E4-3739-4317-B9F9-91D51857B731}" type="sibTrans" cxnId="{F00B5D95-2435-418D-859F-49BD67D3E054}">
      <dgm:prSet/>
      <dgm:spPr/>
      <dgm:t>
        <a:bodyPr/>
        <a:lstStyle/>
        <a:p>
          <a:endParaRPr lang="de-DE"/>
        </a:p>
      </dgm:t>
    </dgm:pt>
    <dgm:pt modelId="{9573C5B2-8E25-4927-B9A3-3575D7B9A011}">
      <dgm:prSet/>
      <dgm:spPr/>
      <dgm:t>
        <a:bodyPr/>
        <a:lstStyle/>
        <a:p>
          <a:endParaRPr lang="de-DE"/>
        </a:p>
      </dgm:t>
    </dgm:pt>
    <dgm:pt modelId="{A08E5AC0-E981-4071-9674-9ABC97730A84}" type="parTrans" cxnId="{FD9EF427-63E0-47A8-B15F-4B5DA0F1DE01}">
      <dgm:prSet/>
      <dgm:spPr/>
      <dgm:t>
        <a:bodyPr/>
        <a:lstStyle/>
        <a:p>
          <a:endParaRPr lang="de-DE"/>
        </a:p>
      </dgm:t>
    </dgm:pt>
    <dgm:pt modelId="{DC6B9B3E-25DF-4792-9D3D-4F0EE3EABE21}" type="sibTrans" cxnId="{FD9EF427-63E0-47A8-B15F-4B5DA0F1DE01}">
      <dgm:prSet/>
      <dgm:spPr/>
      <dgm:t>
        <a:bodyPr/>
        <a:lstStyle/>
        <a:p>
          <a:endParaRPr lang="de-DE"/>
        </a:p>
      </dgm:t>
    </dgm:pt>
    <dgm:pt modelId="{25122F48-B2CD-449C-A814-C5B8EC66B9E2}">
      <dgm:prSet/>
      <dgm:spPr/>
      <dgm:t>
        <a:bodyPr/>
        <a:lstStyle/>
        <a:p>
          <a:endParaRPr lang="de-DE"/>
        </a:p>
      </dgm:t>
    </dgm:pt>
    <dgm:pt modelId="{158D0F84-D556-4215-8C8E-69DE5AB3B866}" type="parTrans" cxnId="{12AC5046-BBA6-478C-9C53-84ABEC5A1D37}">
      <dgm:prSet/>
      <dgm:spPr/>
      <dgm:t>
        <a:bodyPr/>
        <a:lstStyle/>
        <a:p>
          <a:endParaRPr lang="de-DE"/>
        </a:p>
      </dgm:t>
    </dgm:pt>
    <dgm:pt modelId="{34546C1A-0974-40E0-B639-C975F2FA3458}" type="sibTrans" cxnId="{12AC5046-BBA6-478C-9C53-84ABEC5A1D37}">
      <dgm:prSet/>
      <dgm:spPr/>
      <dgm:t>
        <a:bodyPr/>
        <a:lstStyle/>
        <a:p>
          <a:endParaRPr lang="de-DE"/>
        </a:p>
      </dgm:t>
    </dgm:pt>
    <dgm:pt modelId="{C00EF3B9-AB9A-4C7F-8625-C73ACCE561BA}">
      <dgm:prSet custT="1"/>
      <dgm:spPr/>
      <dgm:t>
        <a:bodyPr/>
        <a:lstStyle/>
        <a:p>
          <a:r>
            <a:rPr lang="de-DE" sz="1200" dirty="0"/>
            <a:t>Entwäss-erung</a:t>
          </a:r>
        </a:p>
      </dgm:t>
    </dgm:pt>
    <dgm:pt modelId="{ACD549F6-B3F8-41A6-9405-6CAC31D6D24A}" type="parTrans" cxnId="{E1AC560C-BBD8-4738-B813-3669893C97BA}">
      <dgm:prSet/>
      <dgm:spPr/>
      <dgm:t>
        <a:bodyPr/>
        <a:lstStyle/>
        <a:p>
          <a:endParaRPr lang="de-DE" dirty="0"/>
        </a:p>
      </dgm:t>
    </dgm:pt>
    <dgm:pt modelId="{BF49C761-2138-4BA2-8841-6FE955C3125D}" type="sibTrans" cxnId="{E1AC560C-BBD8-4738-B813-3669893C97BA}">
      <dgm:prSet/>
      <dgm:spPr/>
      <dgm:t>
        <a:bodyPr/>
        <a:lstStyle/>
        <a:p>
          <a:endParaRPr lang="de-DE"/>
        </a:p>
      </dgm:t>
    </dgm:pt>
    <dgm:pt modelId="{68D32E50-2A2C-468C-B9E6-CFD74B06ACEA}">
      <dgm:prSet custT="1"/>
      <dgm:spPr/>
      <dgm:t>
        <a:bodyPr/>
        <a:lstStyle/>
        <a:p>
          <a:r>
            <a:rPr lang="de-DE" sz="1200" dirty="0"/>
            <a:t>Rettungs-</a:t>
          </a:r>
        </a:p>
        <a:p>
          <a:r>
            <a:rPr lang="de-DE" sz="1200" dirty="0"/>
            <a:t>wesen</a:t>
          </a:r>
        </a:p>
      </dgm:t>
    </dgm:pt>
    <dgm:pt modelId="{7ED17BC8-EF83-4419-B5A4-05444DE5E2C8}" type="parTrans" cxnId="{F5DBA4C6-A59F-49BE-8D7C-4E0D8A1E083D}">
      <dgm:prSet/>
      <dgm:spPr/>
      <dgm:t>
        <a:bodyPr/>
        <a:lstStyle/>
        <a:p>
          <a:endParaRPr lang="de-DE" dirty="0"/>
        </a:p>
      </dgm:t>
    </dgm:pt>
    <dgm:pt modelId="{7EB77D62-8EF6-47D0-911B-B52596E36717}" type="sibTrans" cxnId="{F5DBA4C6-A59F-49BE-8D7C-4E0D8A1E083D}">
      <dgm:prSet/>
      <dgm:spPr/>
      <dgm:t>
        <a:bodyPr/>
        <a:lstStyle/>
        <a:p>
          <a:endParaRPr lang="de-DE"/>
        </a:p>
      </dgm:t>
    </dgm:pt>
    <dgm:pt modelId="{37EA7AF1-003B-46BD-91A6-1404D82C8620}">
      <dgm:prSet custT="1"/>
      <dgm:spPr/>
      <dgm:t>
        <a:bodyPr/>
        <a:lstStyle/>
        <a:p>
          <a:r>
            <a:rPr lang="de-DE" sz="1200" dirty="0"/>
            <a:t>Bürger</a:t>
          </a:r>
        </a:p>
      </dgm:t>
    </dgm:pt>
    <dgm:pt modelId="{B10F79DA-F8A0-4C7E-B845-8E1A47146D0E}" type="parTrans" cxnId="{84F8D3A2-30D5-4917-B345-6D91BA36A4C3}">
      <dgm:prSet/>
      <dgm:spPr/>
      <dgm:t>
        <a:bodyPr/>
        <a:lstStyle/>
        <a:p>
          <a:endParaRPr lang="de-DE" dirty="0"/>
        </a:p>
      </dgm:t>
    </dgm:pt>
    <dgm:pt modelId="{51EA78BE-8766-499A-9230-428F97BB5811}" type="sibTrans" cxnId="{84F8D3A2-30D5-4917-B345-6D91BA36A4C3}">
      <dgm:prSet/>
      <dgm:spPr/>
      <dgm:t>
        <a:bodyPr/>
        <a:lstStyle/>
        <a:p>
          <a:endParaRPr lang="de-DE"/>
        </a:p>
      </dgm:t>
    </dgm:pt>
    <dgm:pt modelId="{F82F8BC6-A8FE-4D9B-96A5-A34D80959676}">
      <dgm:prSet custT="1"/>
      <dgm:spPr/>
      <dgm:t>
        <a:bodyPr/>
        <a:lstStyle/>
        <a:p>
          <a:r>
            <a:rPr lang="de-DE" sz="1200" dirty="0"/>
            <a:t>Gewässer-pflege</a:t>
          </a:r>
        </a:p>
      </dgm:t>
    </dgm:pt>
    <dgm:pt modelId="{82B5AE87-E138-4570-A87B-5801EC3E60F1}" type="parTrans" cxnId="{EBC9A567-75E9-4B70-BBBD-618BDEE92B01}">
      <dgm:prSet/>
      <dgm:spPr/>
      <dgm:t>
        <a:bodyPr/>
        <a:lstStyle/>
        <a:p>
          <a:endParaRPr lang="de-DE" dirty="0"/>
        </a:p>
      </dgm:t>
    </dgm:pt>
    <dgm:pt modelId="{497E57C8-61DA-49D7-9D82-7F14C3C7851D}" type="sibTrans" cxnId="{EBC9A567-75E9-4B70-BBBD-618BDEE92B01}">
      <dgm:prSet/>
      <dgm:spPr/>
      <dgm:t>
        <a:bodyPr/>
        <a:lstStyle/>
        <a:p>
          <a:endParaRPr lang="de-DE"/>
        </a:p>
      </dgm:t>
    </dgm:pt>
    <dgm:pt modelId="{9EE3ADCF-AACD-421C-BCFF-7D8CAD75E9AD}">
      <dgm:prSet custT="1"/>
      <dgm:spPr/>
      <dgm:t>
        <a:bodyPr/>
        <a:lstStyle/>
        <a:p>
          <a:r>
            <a:rPr lang="de-DE" sz="1200" dirty="0"/>
            <a:t>Landwirte</a:t>
          </a:r>
        </a:p>
      </dgm:t>
    </dgm:pt>
    <dgm:pt modelId="{417859E8-FF18-4867-ADA7-A23D3B988DD2}" type="parTrans" cxnId="{C60190C6-450C-4E29-BE2E-79EE16BEB939}">
      <dgm:prSet/>
      <dgm:spPr/>
      <dgm:t>
        <a:bodyPr/>
        <a:lstStyle/>
        <a:p>
          <a:endParaRPr lang="de-DE"/>
        </a:p>
      </dgm:t>
    </dgm:pt>
    <dgm:pt modelId="{F2F084AC-1F49-44EC-B41F-7CBAC28E92F2}" type="sibTrans" cxnId="{C60190C6-450C-4E29-BE2E-79EE16BEB939}">
      <dgm:prSet/>
      <dgm:spPr/>
      <dgm:t>
        <a:bodyPr/>
        <a:lstStyle/>
        <a:p>
          <a:endParaRPr lang="de-DE"/>
        </a:p>
      </dgm:t>
    </dgm:pt>
    <dgm:pt modelId="{CD5D0D31-56D4-4788-9EF8-1CA26F781230}" type="pres">
      <dgm:prSet presAssocID="{EF3660CB-C90E-4809-9E81-D0959DB34C4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46B8FEA-79A6-47E2-BD0A-9C6A5A9DA592}" type="pres">
      <dgm:prSet presAssocID="{031633C7-F98F-47D3-8C88-E6BC3A720724}" presName="centerShape" presStyleLbl="node0" presStyleIdx="0" presStyleCnt="1"/>
      <dgm:spPr/>
      <dgm:t>
        <a:bodyPr/>
        <a:lstStyle/>
        <a:p>
          <a:endParaRPr lang="de-DE"/>
        </a:p>
      </dgm:t>
    </dgm:pt>
    <dgm:pt modelId="{05FEDEDD-7162-40D0-98EF-0F4616D0115D}" type="pres">
      <dgm:prSet presAssocID="{29E92CFA-630A-4963-BA23-A13F09451688}" presName="parTrans" presStyleLbl="sibTrans2D1" presStyleIdx="0" presStyleCnt="7"/>
      <dgm:spPr/>
      <dgm:t>
        <a:bodyPr/>
        <a:lstStyle/>
        <a:p>
          <a:endParaRPr lang="de-DE"/>
        </a:p>
      </dgm:t>
    </dgm:pt>
    <dgm:pt modelId="{5EE492C3-5500-4AD6-98CC-7DF6CCEDAA05}" type="pres">
      <dgm:prSet presAssocID="{29E92CFA-630A-4963-BA23-A13F09451688}" presName="connectorText" presStyleLbl="sibTrans2D1" presStyleIdx="0" presStyleCnt="7"/>
      <dgm:spPr/>
      <dgm:t>
        <a:bodyPr/>
        <a:lstStyle/>
        <a:p>
          <a:endParaRPr lang="de-DE"/>
        </a:p>
      </dgm:t>
    </dgm:pt>
    <dgm:pt modelId="{ACC3E21B-F923-40FB-8220-E1382FD6CDE8}" type="pres">
      <dgm:prSet presAssocID="{E4C9BD5B-2290-4BC8-987D-5941469420B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21180D9-6CD4-4B6F-AA8A-C821B01C16F4}" type="pres">
      <dgm:prSet presAssocID="{66C3AC59-73B0-4D32-9FA2-0682CF6AECC5}" presName="parTrans" presStyleLbl="sibTrans2D1" presStyleIdx="1" presStyleCnt="7"/>
      <dgm:spPr/>
      <dgm:t>
        <a:bodyPr/>
        <a:lstStyle/>
        <a:p>
          <a:endParaRPr lang="de-DE"/>
        </a:p>
      </dgm:t>
    </dgm:pt>
    <dgm:pt modelId="{37858422-1484-4248-84F7-D68C49B151B4}" type="pres">
      <dgm:prSet presAssocID="{66C3AC59-73B0-4D32-9FA2-0682CF6AECC5}" presName="connectorText" presStyleLbl="sibTrans2D1" presStyleIdx="1" presStyleCnt="7"/>
      <dgm:spPr/>
      <dgm:t>
        <a:bodyPr/>
        <a:lstStyle/>
        <a:p>
          <a:endParaRPr lang="de-DE"/>
        </a:p>
      </dgm:t>
    </dgm:pt>
    <dgm:pt modelId="{CE30CDCF-DDEB-460D-94DE-7BC4777B0D7C}" type="pres">
      <dgm:prSet presAssocID="{5616CFA9-89DB-44C4-96EB-8C9DA90C573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61733E3-DDDB-4856-80B7-D52308545DC5}" type="pres">
      <dgm:prSet presAssocID="{ACD549F6-B3F8-41A6-9405-6CAC31D6D24A}" presName="parTrans" presStyleLbl="sibTrans2D1" presStyleIdx="2" presStyleCnt="7"/>
      <dgm:spPr/>
      <dgm:t>
        <a:bodyPr/>
        <a:lstStyle/>
        <a:p>
          <a:endParaRPr lang="de-DE"/>
        </a:p>
      </dgm:t>
    </dgm:pt>
    <dgm:pt modelId="{F9913B95-0D73-4928-A757-83624B8F5B58}" type="pres">
      <dgm:prSet presAssocID="{ACD549F6-B3F8-41A6-9405-6CAC31D6D24A}" presName="connectorText" presStyleLbl="sibTrans2D1" presStyleIdx="2" presStyleCnt="7"/>
      <dgm:spPr/>
      <dgm:t>
        <a:bodyPr/>
        <a:lstStyle/>
        <a:p>
          <a:endParaRPr lang="de-DE"/>
        </a:p>
      </dgm:t>
    </dgm:pt>
    <dgm:pt modelId="{7F610E9E-52B0-41D8-B373-8EB4C58A38AC}" type="pres">
      <dgm:prSet presAssocID="{C00EF3B9-AB9A-4C7F-8625-C73ACCE561B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1C37E5-63D2-4913-87C6-74B96861E18B}" type="pres">
      <dgm:prSet presAssocID="{7ED17BC8-EF83-4419-B5A4-05444DE5E2C8}" presName="parTrans" presStyleLbl="sibTrans2D1" presStyleIdx="3" presStyleCnt="7"/>
      <dgm:spPr/>
      <dgm:t>
        <a:bodyPr/>
        <a:lstStyle/>
        <a:p>
          <a:endParaRPr lang="de-DE"/>
        </a:p>
      </dgm:t>
    </dgm:pt>
    <dgm:pt modelId="{73B468AC-1BCC-440A-82B6-DE8A991F0026}" type="pres">
      <dgm:prSet presAssocID="{7ED17BC8-EF83-4419-B5A4-05444DE5E2C8}" presName="connectorText" presStyleLbl="sibTrans2D1" presStyleIdx="3" presStyleCnt="7"/>
      <dgm:spPr/>
      <dgm:t>
        <a:bodyPr/>
        <a:lstStyle/>
        <a:p>
          <a:endParaRPr lang="de-DE"/>
        </a:p>
      </dgm:t>
    </dgm:pt>
    <dgm:pt modelId="{B3047FD2-C7E9-487B-845B-D05777E63DFF}" type="pres">
      <dgm:prSet presAssocID="{68D32E50-2A2C-468C-B9E6-CFD74B06ACE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F3D1D3-C341-4EB3-B734-BEE2FF44504B}" type="pres">
      <dgm:prSet presAssocID="{B10F79DA-F8A0-4C7E-B845-8E1A47146D0E}" presName="parTrans" presStyleLbl="sibTrans2D1" presStyleIdx="4" presStyleCnt="7"/>
      <dgm:spPr/>
      <dgm:t>
        <a:bodyPr/>
        <a:lstStyle/>
        <a:p>
          <a:endParaRPr lang="de-DE"/>
        </a:p>
      </dgm:t>
    </dgm:pt>
    <dgm:pt modelId="{836F58BE-56CF-4436-A041-AEDB3ADC1B1E}" type="pres">
      <dgm:prSet presAssocID="{B10F79DA-F8A0-4C7E-B845-8E1A47146D0E}" presName="connectorText" presStyleLbl="sibTrans2D1" presStyleIdx="4" presStyleCnt="7"/>
      <dgm:spPr/>
      <dgm:t>
        <a:bodyPr/>
        <a:lstStyle/>
        <a:p>
          <a:endParaRPr lang="de-DE"/>
        </a:p>
      </dgm:t>
    </dgm:pt>
    <dgm:pt modelId="{280D30DD-803F-48F6-9123-5F58009CD438}" type="pres">
      <dgm:prSet presAssocID="{37EA7AF1-003B-46BD-91A6-1404D82C8620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1C6C85-5A25-4BCE-B464-13047EAA5763}" type="pres">
      <dgm:prSet presAssocID="{417859E8-FF18-4867-ADA7-A23D3B988DD2}" presName="parTrans" presStyleLbl="sibTrans2D1" presStyleIdx="5" presStyleCnt="7"/>
      <dgm:spPr/>
      <dgm:t>
        <a:bodyPr/>
        <a:lstStyle/>
        <a:p>
          <a:endParaRPr lang="de-DE"/>
        </a:p>
      </dgm:t>
    </dgm:pt>
    <dgm:pt modelId="{20BE8932-B50F-4B82-B599-F8E706B39F02}" type="pres">
      <dgm:prSet presAssocID="{417859E8-FF18-4867-ADA7-A23D3B988DD2}" presName="connectorText" presStyleLbl="sibTrans2D1" presStyleIdx="5" presStyleCnt="7"/>
      <dgm:spPr/>
      <dgm:t>
        <a:bodyPr/>
        <a:lstStyle/>
        <a:p>
          <a:endParaRPr lang="de-DE"/>
        </a:p>
      </dgm:t>
    </dgm:pt>
    <dgm:pt modelId="{82EB9599-E3E1-437C-9BAC-96BDD2DD594E}" type="pres">
      <dgm:prSet presAssocID="{9EE3ADCF-AACD-421C-BCFF-7D8CAD75E9A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88917AC-1654-4148-A45E-B100562AFAF9}" type="pres">
      <dgm:prSet presAssocID="{82B5AE87-E138-4570-A87B-5801EC3E60F1}" presName="parTrans" presStyleLbl="sibTrans2D1" presStyleIdx="6" presStyleCnt="7"/>
      <dgm:spPr/>
      <dgm:t>
        <a:bodyPr/>
        <a:lstStyle/>
        <a:p>
          <a:endParaRPr lang="de-DE"/>
        </a:p>
      </dgm:t>
    </dgm:pt>
    <dgm:pt modelId="{BF349DDD-BBC9-4102-92B6-F8055B98DE37}" type="pres">
      <dgm:prSet presAssocID="{82B5AE87-E138-4570-A87B-5801EC3E60F1}" presName="connectorText" presStyleLbl="sibTrans2D1" presStyleIdx="6" presStyleCnt="7"/>
      <dgm:spPr/>
      <dgm:t>
        <a:bodyPr/>
        <a:lstStyle/>
        <a:p>
          <a:endParaRPr lang="de-DE"/>
        </a:p>
      </dgm:t>
    </dgm:pt>
    <dgm:pt modelId="{487CF434-631F-43E5-907F-7CAE7F158BF8}" type="pres">
      <dgm:prSet presAssocID="{F82F8BC6-A8FE-4D9B-96A5-A34D8095967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52C79C7-DB1C-415F-9D67-5E7F4D74E8B7}" srcId="{EF3660CB-C90E-4809-9E81-D0959DB34C44}" destId="{031633C7-F98F-47D3-8C88-E6BC3A720724}" srcOrd="0" destOrd="0" parTransId="{CDFE9415-750E-4931-A025-401133869832}" sibTransId="{F0518FB1-A5D0-4305-8E17-7D74AA1809B2}"/>
    <dgm:cxn modelId="{857059C6-BF4D-4D7B-9439-97A8A33DDA35}" type="presOf" srcId="{7ED17BC8-EF83-4419-B5A4-05444DE5E2C8}" destId="{73B468AC-1BCC-440A-82B6-DE8A991F0026}" srcOrd="1" destOrd="0" presId="urn:microsoft.com/office/officeart/2005/8/layout/radial5"/>
    <dgm:cxn modelId="{C1F1EA24-52D9-4C51-959C-83742D307E5B}" type="presOf" srcId="{9EE3ADCF-AACD-421C-BCFF-7D8CAD75E9AD}" destId="{82EB9599-E3E1-437C-9BAC-96BDD2DD594E}" srcOrd="0" destOrd="0" presId="urn:microsoft.com/office/officeart/2005/8/layout/radial5"/>
    <dgm:cxn modelId="{67C9B7BA-791C-4E95-8177-5CD608B7106D}" type="presOf" srcId="{82B5AE87-E138-4570-A87B-5801EC3E60F1}" destId="{BF349DDD-BBC9-4102-92B6-F8055B98DE37}" srcOrd="1" destOrd="0" presId="urn:microsoft.com/office/officeart/2005/8/layout/radial5"/>
    <dgm:cxn modelId="{7F989605-4535-45E3-9850-E9912B5D5344}" type="presOf" srcId="{5616CFA9-89DB-44C4-96EB-8C9DA90C573D}" destId="{CE30CDCF-DDEB-460D-94DE-7BC4777B0D7C}" srcOrd="0" destOrd="0" presId="urn:microsoft.com/office/officeart/2005/8/layout/radial5"/>
    <dgm:cxn modelId="{5062153F-837F-4716-A925-5CECB06E0A96}" type="presOf" srcId="{29E92CFA-630A-4963-BA23-A13F09451688}" destId="{05FEDEDD-7162-40D0-98EF-0F4616D0115D}" srcOrd="0" destOrd="0" presId="urn:microsoft.com/office/officeart/2005/8/layout/radial5"/>
    <dgm:cxn modelId="{C86575BA-61F3-4E01-8992-937153C1CAAD}" type="presOf" srcId="{29E92CFA-630A-4963-BA23-A13F09451688}" destId="{5EE492C3-5500-4AD6-98CC-7DF6CCEDAA05}" srcOrd="1" destOrd="0" presId="urn:microsoft.com/office/officeart/2005/8/layout/radial5"/>
    <dgm:cxn modelId="{B7857CD0-11A0-41A0-BC14-448ABAB95D03}" type="presOf" srcId="{37EA7AF1-003B-46BD-91A6-1404D82C8620}" destId="{280D30DD-803F-48F6-9123-5F58009CD438}" srcOrd="0" destOrd="0" presId="urn:microsoft.com/office/officeart/2005/8/layout/radial5"/>
    <dgm:cxn modelId="{3AD4C523-2049-487E-B7F0-C1EB3D5D0232}" type="presOf" srcId="{F82F8BC6-A8FE-4D9B-96A5-A34D80959676}" destId="{487CF434-631F-43E5-907F-7CAE7F158BF8}" srcOrd="0" destOrd="0" presId="urn:microsoft.com/office/officeart/2005/8/layout/radial5"/>
    <dgm:cxn modelId="{4E9AF6D2-0C6C-49E1-A328-B677999B1FDA}" srcId="{EF3660CB-C90E-4809-9E81-D0959DB34C44}" destId="{59ACED77-C8B8-458B-AFE9-31388615CDD5}" srcOrd="4" destOrd="0" parTransId="{F06BC26B-573D-44E2-B150-C51AEE93A306}" sibTransId="{1204D00C-8BD9-4CE2-8EC1-96F40E8F225F}"/>
    <dgm:cxn modelId="{BAB26C17-590D-443E-BB52-52B8893CDE27}" type="presOf" srcId="{82B5AE87-E138-4570-A87B-5801EC3E60F1}" destId="{D88917AC-1654-4148-A45E-B100562AFAF9}" srcOrd="0" destOrd="0" presId="urn:microsoft.com/office/officeart/2005/8/layout/radial5"/>
    <dgm:cxn modelId="{161ADBB8-B187-40B7-9019-245A7012EC5F}" type="presOf" srcId="{E4C9BD5B-2290-4BC8-987D-5941469420B3}" destId="{ACC3E21B-F923-40FB-8220-E1382FD6CDE8}" srcOrd="0" destOrd="0" presId="urn:microsoft.com/office/officeart/2005/8/layout/radial5"/>
    <dgm:cxn modelId="{56042A66-5378-42F6-945B-365357D12807}" srcId="{59ACED77-C8B8-458B-AFE9-31388615CDD5}" destId="{72366138-9E2A-4054-B0FB-E9693E3EEA42}" srcOrd="1" destOrd="0" parTransId="{2176E291-2420-45E0-90E6-250CBCBC60C7}" sibTransId="{A6F92D5C-1B43-425C-8D88-07DE82DC83F5}"/>
    <dgm:cxn modelId="{CAED187C-6B83-4AF3-9774-9AE1513EB2C1}" srcId="{031633C7-F98F-47D3-8C88-E6BC3A720724}" destId="{E4C9BD5B-2290-4BC8-987D-5941469420B3}" srcOrd="0" destOrd="0" parTransId="{29E92CFA-630A-4963-BA23-A13F09451688}" sibTransId="{26F1FCC8-ECD1-4F62-A6EE-5FC33821554D}"/>
    <dgm:cxn modelId="{E1AC560C-BBD8-4738-B813-3669893C97BA}" srcId="{031633C7-F98F-47D3-8C88-E6BC3A720724}" destId="{C00EF3B9-AB9A-4C7F-8625-C73ACCE561BA}" srcOrd="2" destOrd="0" parTransId="{ACD549F6-B3F8-41A6-9405-6CAC31D6D24A}" sibTransId="{BF49C761-2138-4BA2-8841-6FE955C3125D}"/>
    <dgm:cxn modelId="{84F8D3A2-30D5-4917-B345-6D91BA36A4C3}" srcId="{031633C7-F98F-47D3-8C88-E6BC3A720724}" destId="{37EA7AF1-003B-46BD-91A6-1404D82C8620}" srcOrd="4" destOrd="0" parTransId="{B10F79DA-F8A0-4C7E-B845-8E1A47146D0E}" sibTransId="{51EA78BE-8766-499A-9230-428F97BB5811}"/>
    <dgm:cxn modelId="{D69DF5B6-C10B-42B4-9E04-721417F4723D}" type="presOf" srcId="{C00EF3B9-AB9A-4C7F-8625-C73ACCE561BA}" destId="{7F610E9E-52B0-41D8-B373-8EB4C58A38AC}" srcOrd="0" destOrd="0" presId="urn:microsoft.com/office/officeart/2005/8/layout/radial5"/>
    <dgm:cxn modelId="{35F1E05A-1201-4827-A215-99FB235DFC10}" type="presOf" srcId="{B10F79DA-F8A0-4C7E-B845-8E1A47146D0E}" destId="{30F3D1D3-C341-4EB3-B734-BEE2FF44504B}" srcOrd="0" destOrd="0" presId="urn:microsoft.com/office/officeart/2005/8/layout/radial5"/>
    <dgm:cxn modelId="{12AC5046-BBA6-478C-9C53-84ABEC5A1D37}" srcId="{9573C5B2-8E25-4927-B9A3-3575D7B9A011}" destId="{25122F48-B2CD-449C-A814-C5B8EC66B9E2}" srcOrd="0" destOrd="0" parTransId="{158D0F84-D556-4215-8C8E-69DE5AB3B866}" sibTransId="{34546C1A-0974-40E0-B639-C975F2FA3458}"/>
    <dgm:cxn modelId="{866FB4E6-6D1F-442C-8072-D4DFBA8887CE}" srcId="{59ACED77-C8B8-458B-AFE9-31388615CDD5}" destId="{48E7123C-C5C4-4709-82F8-DD42B38627AF}" srcOrd="0" destOrd="0" parTransId="{9C545FB7-0F1A-4724-9C04-3FA8075FEFFB}" sibTransId="{E8C825AD-B79C-47D3-B9FF-F0ABA305138D}"/>
    <dgm:cxn modelId="{6D65849A-C8BD-42DF-A1B4-6F17124FBB40}" srcId="{A8628F58-8B2C-4614-A175-2096F9624DE2}" destId="{702A3C6F-8680-4159-AF45-8F751DC9DDA5}" srcOrd="0" destOrd="0" parTransId="{C1735FAC-5E78-4902-BF36-6313D20F8138}" sibTransId="{C14ED208-8DD4-4D24-B8E3-87339D60FA6C}"/>
    <dgm:cxn modelId="{AB43206E-EF2D-4063-B059-F0C9368DFF19}" type="presOf" srcId="{417859E8-FF18-4867-ADA7-A23D3B988DD2}" destId="{B01C6C85-5A25-4BCE-B464-13047EAA5763}" srcOrd="0" destOrd="0" presId="urn:microsoft.com/office/officeart/2005/8/layout/radial5"/>
    <dgm:cxn modelId="{F5DBA4C6-A59F-49BE-8D7C-4E0D8A1E083D}" srcId="{031633C7-F98F-47D3-8C88-E6BC3A720724}" destId="{68D32E50-2A2C-468C-B9E6-CFD74B06ACEA}" srcOrd="3" destOrd="0" parTransId="{7ED17BC8-EF83-4419-B5A4-05444DE5E2C8}" sibTransId="{7EB77D62-8EF6-47D0-911B-B52596E36717}"/>
    <dgm:cxn modelId="{93A2D5B9-2A52-45AA-82D5-CD70DB81444F}" type="presOf" srcId="{66C3AC59-73B0-4D32-9FA2-0682CF6AECC5}" destId="{37858422-1484-4248-84F7-D68C49B151B4}" srcOrd="1" destOrd="0" presId="urn:microsoft.com/office/officeart/2005/8/layout/radial5"/>
    <dgm:cxn modelId="{F9692E3B-9BA8-4D21-9412-C967F0C0E13F}" type="presOf" srcId="{B10F79DA-F8A0-4C7E-B845-8E1A47146D0E}" destId="{836F58BE-56CF-4436-A041-AEDB3ADC1B1E}" srcOrd="1" destOrd="0" presId="urn:microsoft.com/office/officeart/2005/8/layout/radial5"/>
    <dgm:cxn modelId="{7A0F9A8D-7CA2-4867-9431-A072E92A995C}" type="presOf" srcId="{ACD549F6-B3F8-41A6-9405-6CAC31D6D24A}" destId="{061733E3-DDDB-4856-80B7-D52308545DC5}" srcOrd="0" destOrd="0" presId="urn:microsoft.com/office/officeart/2005/8/layout/radial5"/>
    <dgm:cxn modelId="{212A0BE1-2E4C-455C-BFC4-22FC01924F47}" type="presOf" srcId="{031633C7-F98F-47D3-8C88-E6BC3A720724}" destId="{946B8FEA-79A6-47E2-BD0A-9C6A5A9DA592}" srcOrd="0" destOrd="0" presId="urn:microsoft.com/office/officeart/2005/8/layout/radial5"/>
    <dgm:cxn modelId="{1FED5037-937B-49EB-BD68-5834F7611378}" type="presOf" srcId="{68D32E50-2A2C-468C-B9E6-CFD74B06ACEA}" destId="{B3047FD2-C7E9-487B-845B-D05777E63DFF}" srcOrd="0" destOrd="0" presId="urn:microsoft.com/office/officeart/2005/8/layout/radial5"/>
    <dgm:cxn modelId="{6C4CE37A-9FDD-42E4-AB17-61268A36DF28}" type="presOf" srcId="{66C3AC59-73B0-4D32-9FA2-0682CF6AECC5}" destId="{721180D9-6CD4-4B6F-AA8A-C821B01C16F4}" srcOrd="0" destOrd="0" presId="urn:microsoft.com/office/officeart/2005/8/layout/radial5"/>
    <dgm:cxn modelId="{87CADE61-ECED-4448-93AA-6F91A80B6613}" type="presOf" srcId="{7ED17BC8-EF83-4419-B5A4-05444DE5E2C8}" destId="{941C37E5-63D2-4913-87C6-74B96861E18B}" srcOrd="0" destOrd="0" presId="urn:microsoft.com/office/officeart/2005/8/layout/radial5"/>
    <dgm:cxn modelId="{41764537-FC39-40DE-A3B8-D07B15951397}" srcId="{031633C7-F98F-47D3-8C88-E6BC3A720724}" destId="{5616CFA9-89DB-44C4-96EB-8C9DA90C573D}" srcOrd="1" destOrd="0" parTransId="{66C3AC59-73B0-4D32-9FA2-0682CF6AECC5}" sibTransId="{75372F70-4012-4B29-8804-8AC98D8C95C7}"/>
    <dgm:cxn modelId="{4A57407E-2909-446B-B7F2-558812CE4A0C}" srcId="{EF3660CB-C90E-4809-9E81-D0959DB34C44}" destId="{B9783E15-243F-4CCB-87B2-CEFE32C8518D}" srcOrd="2" destOrd="0" parTransId="{BF70E82B-F8FA-4186-ABA4-701217D0ACC5}" sibTransId="{16135B43-C19C-4BF2-888E-5A61A93308B0}"/>
    <dgm:cxn modelId="{FD9EF427-63E0-47A8-B15F-4B5DA0F1DE01}" srcId="{EF3660CB-C90E-4809-9E81-D0959DB34C44}" destId="{9573C5B2-8E25-4927-B9A3-3575D7B9A011}" srcOrd="3" destOrd="0" parTransId="{A08E5AC0-E981-4071-9674-9ABC97730A84}" sibTransId="{DC6B9B3E-25DF-4792-9D3D-4F0EE3EABE21}"/>
    <dgm:cxn modelId="{22E0A9E0-FC8D-4216-A7BA-0C2AECC2800D}" type="presOf" srcId="{ACD549F6-B3F8-41A6-9405-6CAC31D6D24A}" destId="{F9913B95-0D73-4928-A757-83624B8F5B58}" srcOrd="1" destOrd="0" presId="urn:microsoft.com/office/officeart/2005/8/layout/radial5"/>
    <dgm:cxn modelId="{C60190C6-450C-4E29-BE2E-79EE16BEB939}" srcId="{031633C7-F98F-47D3-8C88-E6BC3A720724}" destId="{9EE3ADCF-AACD-421C-BCFF-7D8CAD75E9AD}" srcOrd="5" destOrd="0" parTransId="{417859E8-FF18-4867-ADA7-A23D3B988DD2}" sibTransId="{F2F084AC-1F49-44EC-B41F-7CBAC28E92F2}"/>
    <dgm:cxn modelId="{E58BF06B-A213-49D4-AA35-E3645C16BAAA}" srcId="{A8628F58-8B2C-4614-A175-2096F9624DE2}" destId="{29A04354-832A-4761-BC9C-C9C65BF0F8CD}" srcOrd="1" destOrd="0" parTransId="{A7961D74-6B5E-4E7A-BE30-5550C27FD9C5}" sibTransId="{BD53F309-04B4-472C-BB7B-40446ADECF4F}"/>
    <dgm:cxn modelId="{EBC9A567-75E9-4B70-BBBD-618BDEE92B01}" srcId="{031633C7-F98F-47D3-8C88-E6BC3A720724}" destId="{F82F8BC6-A8FE-4D9B-96A5-A34D80959676}" srcOrd="6" destOrd="0" parTransId="{82B5AE87-E138-4570-A87B-5801EC3E60F1}" sibTransId="{497E57C8-61DA-49D7-9D82-7F14C3C7851D}"/>
    <dgm:cxn modelId="{A9B54F5D-910E-43EA-8680-F9E8CFF5B927}" srcId="{EF3660CB-C90E-4809-9E81-D0959DB34C44}" destId="{A8628F58-8B2C-4614-A175-2096F9624DE2}" srcOrd="1" destOrd="0" parTransId="{600659E4-76FC-41EB-A286-8FBC014BB4EC}" sibTransId="{3DA88246-2D8B-49E2-9164-EFEF7CEFAFC6}"/>
    <dgm:cxn modelId="{534DC8C0-BDEB-4323-AA30-874F2C3124B2}" type="presOf" srcId="{EF3660CB-C90E-4809-9E81-D0959DB34C44}" destId="{CD5D0D31-56D4-4788-9EF8-1CA26F781230}" srcOrd="0" destOrd="0" presId="urn:microsoft.com/office/officeart/2005/8/layout/radial5"/>
    <dgm:cxn modelId="{6C60E58A-BF49-43E7-A888-C42CDA3FF7E6}" type="presOf" srcId="{417859E8-FF18-4867-ADA7-A23D3B988DD2}" destId="{20BE8932-B50F-4B82-B599-F8E706B39F02}" srcOrd="1" destOrd="0" presId="urn:microsoft.com/office/officeart/2005/8/layout/radial5"/>
    <dgm:cxn modelId="{F00B5D95-2435-418D-859F-49BD67D3E054}" srcId="{B9783E15-243F-4CCB-87B2-CEFE32C8518D}" destId="{FE543C87-0455-4BB7-B500-58A6BEC84FD2}" srcOrd="0" destOrd="0" parTransId="{BCAA144D-2353-49D8-A4C2-6A1B826B655F}" sibTransId="{69BE48E4-3739-4317-B9F9-91D51857B731}"/>
    <dgm:cxn modelId="{4F9108EF-4E13-4FB1-9BD9-AAD280388A20}" type="presParOf" srcId="{CD5D0D31-56D4-4788-9EF8-1CA26F781230}" destId="{946B8FEA-79A6-47E2-BD0A-9C6A5A9DA592}" srcOrd="0" destOrd="0" presId="urn:microsoft.com/office/officeart/2005/8/layout/radial5"/>
    <dgm:cxn modelId="{2464102C-9C1E-4798-B0D6-E808F0BEC1CB}" type="presParOf" srcId="{CD5D0D31-56D4-4788-9EF8-1CA26F781230}" destId="{05FEDEDD-7162-40D0-98EF-0F4616D0115D}" srcOrd="1" destOrd="0" presId="urn:microsoft.com/office/officeart/2005/8/layout/radial5"/>
    <dgm:cxn modelId="{42A70D75-53A1-403B-8E62-4E93B8589B85}" type="presParOf" srcId="{05FEDEDD-7162-40D0-98EF-0F4616D0115D}" destId="{5EE492C3-5500-4AD6-98CC-7DF6CCEDAA05}" srcOrd="0" destOrd="0" presId="urn:microsoft.com/office/officeart/2005/8/layout/radial5"/>
    <dgm:cxn modelId="{4DDECF95-9819-453F-B759-A98C7A0F88FC}" type="presParOf" srcId="{CD5D0D31-56D4-4788-9EF8-1CA26F781230}" destId="{ACC3E21B-F923-40FB-8220-E1382FD6CDE8}" srcOrd="2" destOrd="0" presId="urn:microsoft.com/office/officeart/2005/8/layout/radial5"/>
    <dgm:cxn modelId="{AC468D7C-E76B-49E2-9704-175878118769}" type="presParOf" srcId="{CD5D0D31-56D4-4788-9EF8-1CA26F781230}" destId="{721180D9-6CD4-4B6F-AA8A-C821B01C16F4}" srcOrd="3" destOrd="0" presId="urn:microsoft.com/office/officeart/2005/8/layout/radial5"/>
    <dgm:cxn modelId="{A7751E71-3E4D-4159-99B6-61205E02F34D}" type="presParOf" srcId="{721180D9-6CD4-4B6F-AA8A-C821B01C16F4}" destId="{37858422-1484-4248-84F7-D68C49B151B4}" srcOrd="0" destOrd="0" presId="urn:microsoft.com/office/officeart/2005/8/layout/radial5"/>
    <dgm:cxn modelId="{228D71FE-0F6B-419D-AD8E-5DEC9E260BDA}" type="presParOf" srcId="{CD5D0D31-56D4-4788-9EF8-1CA26F781230}" destId="{CE30CDCF-DDEB-460D-94DE-7BC4777B0D7C}" srcOrd="4" destOrd="0" presId="urn:microsoft.com/office/officeart/2005/8/layout/radial5"/>
    <dgm:cxn modelId="{90815798-AFF7-4818-89F7-177A952550AE}" type="presParOf" srcId="{CD5D0D31-56D4-4788-9EF8-1CA26F781230}" destId="{061733E3-DDDB-4856-80B7-D52308545DC5}" srcOrd="5" destOrd="0" presId="urn:microsoft.com/office/officeart/2005/8/layout/radial5"/>
    <dgm:cxn modelId="{6C5FEEF3-E0A2-4F29-94FC-2CB912752C54}" type="presParOf" srcId="{061733E3-DDDB-4856-80B7-D52308545DC5}" destId="{F9913B95-0D73-4928-A757-83624B8F5B58}" srcOrd="0" destOrd="0" presId="urn:microsoft.com/office/officeart/2005/8/layout/radial5"/>
    <dgm:cxn modelId="{F5810CA0-7250-4F6A-AE0F-CDF54DDA0875}" type="presParOf" srcId="{CD5D0D31-56D4-4788-9EF8-1CA26F781230}" destId="{7F610E9E-52B0-41D8-B373-8EB4C58A38AC}" srcOrd="6" destOrd="0" presId="urn:microsoft.com/office/officeart/2005/8/layout/radial5"/>
    <dgm:cxn modelId="{911053F8-05C1-4062-859A-B37B52E516FC}" type="presParOf" srcId="{CD5D0D31-56D4-4788-9EF8-1CA26F781230}" destId="{941C37E5-63D2-4913-87C6-74B96861E18B}" srcOrd="7" destOrd="0" presId="urn:microsoft.com/office/officeart/2005/8/layout/radial5"/>
    <dgm:cxn modelId="{6263D95F-4187-4D8E-97B2-34127BEEB8A5}" type="presParOf" srcId="{941C37E5-63D2-4913-87C6-74B96861E18B}" destId="{73B468AC-1BCC-440A-82B6-DE8A991F0026}" srcOrd="0" destOrd="0" presId="urn:microsoft.com/office/officeart/2005/8/layout/radial5"/>
    <dgm:cxn modelId="{932909AC-7AE5-40BD-B522-00E1DCF8663B}" type="presParOf" srcId="{CD5D0D31-56D4-4788-9EF8-1CA26F781230}" destId="{B3047FD2-C7E9-487B-845B-D05777E63DFF}" srcOrd="8" destOrd="0" presId="urn:microsoft.com/office/officeart/2005/8/layout/radial5"/>
    <dgm:cxn modelId="{F01F85B5-B7AA-4143-BF32-69AF9CA100E2}" type="presParOf" srcId="{CD5D0D31-56D4-4788-9EF8-1CA26F781230}" destId="{30F3D1D3-C341-4EB3-B734-BEE2FF44504B}" srcOrd="9" destOrd="0" presId="urn:microsoft.com/office/officeart/2005/8/layout/radial5"/>
    <dgm:cxn modelId="{E117B1BA-7BF6-4D1F-A486-8F85D56E0AE3}" type="presParOf" srcId="{30F3D1D3-C341-4EB3-B734-BEE2FF44504B}" destId="{836F58BE-56CF-4436-A041-AEDB3ADC1B1E}" srcOrd="0" destOrd="0" presId="urn:microsoft.com/office/officeart/2005/8/layout/radial5"/>
    <dgm:cxn modelId="{5A03DAC3-7509-404C-B30E-771CDBF41B18}" type="presParOf" srcId="{CD5D0D31-56D4-4788-9EF8-1CA26F781230}" destId="{280D30DD-803F-48F6-9123-5F58009CD438}" srcOrd="10" destOrd="0" presId="urn:microsoft.com/office/officeart/2005/8/layout/radial5"/>
    <dgm:cxn modelId="{6F7E5F01-9F9D-4C90-AECC-BE0562DCFAC2}" type="presParOf" srcId="{CD5D0D31-56D4-4788-9EF8-1CA26F781230}" destId="{B01C6C85-5A25-4BCE-B464-13047EAA5763}" srcOrd="11" destOrd="0" presId="urn:microsoft.com/office/officeart/2005/8/layout/radial5"/>
    <dgm:cxn modelId="{0E6C4FEF-876B-45E7-8B86-7BE4C4CE2732}" type="presParOf" srcId="{B01C6C85-5A25-4BCE-B464-13047EAA5763}" destId="{20BE8932-B50F-4B82-B599-F8E706B39F02}" srcOrd="0" destOrd="0" presId="urn:microsoft.com/office/officeart/2005/8/layout/radial5"/>
    <dgm:cxn modelId="{50A21201-A5EC-44DD-B502-0E4E389C6665}" type="presParOf" srcId="{CD5D0D31-56D4-4788-9EF8-1CA26F781230}" destId="{82EB9599-E3E1-437C-9BAC-96BDD2DD594E}" srcOrd="12" destOrd="0" presId="urn:microsoft.com/office/officeart/2005/8/layout/radial5"/>
    <dgm:cxn modelId="{DA6443ED-7D76-4AA7-B57C-6E56AD2F62C4}" type="presParOf" srcId="{CD5D0D31-56D4-4788-9EF8-1CA26F781230}" destId="{D88917AC-1654-4148-A45E-B100562AFAF9}" srcOrd="13" destOrd="0" presId="urn:microsoft.com/office/officeart/2005/8/layout/radial5"/>
    <dgm:cxn modelId="{504CFC27-B2C0-4643-95D2-555481AF0138}" type="presParOf" srcId="{D88917AC-1654-4148-A45E-B100562AFAF9}" destId="{BF349DDD-BBC9-4102-92B6-F8055B98DE37}" srcOrd="0" destOrd="0" presId="urn:microsoft.com/office/officeart/2005/8/layout/radial5"/>
    <dgm:cxn modelId="{C147FB10-572E-4120-9876-C635DA8CDC62}" type="presParOf" srcId="{CD5D0D31-56D4-4788-9EF8-1CA26F781230}" destId="{487CF434-631F-43E5-907F-7CAE7F158BF8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99088C-066B-47C0-AF04-968CF4F63EE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8002C14-5EFE-433B-A8BF-D277EF8163BA}">
      <dgm:prSet phldrT="[Text]" custT="1"/>
      <dgm:spPr/>
      <dgm:t>
        <a:bodyPr/>
        <a:lstStyle/>
        <a:p>
          <a:r>
            <a:rPr lang="de-DE" sz="1300" dirty="0"/>
            <a:t>Grundlagen-ermittlung</a:t>
          </a:r>
        </a:p>
      </dgm:t>
    </dgm:pt>
    <dgm:pt modelId="{AAD501DC-D9EA-45E1-BA42-775F56AB17E5}" type="parTrans" cxnId="{3CF62151-70C4-4171-B3A2-1A6DDADC8A3A}">
      <dgm:prSet/>
      <dgm:spPr/>
      <dgm:t>
        <a:bodyPr/>
        <a:lstStyle/>
        <a:p>
          <a:endParaRPr lang="de-DE"/>
        </a:p>
      </dgm:t>
    </dgm:pt>
    <dgm:pt modelId="{1507A7CC-8599-4AD2-A8F3-53F598C6DD46}" type="sibTrans" cxnId="{3CF62151-70C4-4171-B3A2-1A6DDADC8A3A}">
      <dgm:prSet/>
      <dgm:spPr/>
      <dgm:t>
        <a:bodyPr/>
        <a:lstStyle/>
        <a:p>
          <a:endParaRPr lang="de-DE"/>
        </a:p>
      </dgm:t>
    </dgm:pt>
    <dgm:pt modelId="{C857DA97-0328-4651-98D6-366FFA5AA340}" type="pres">
      <dgm:prSet presAssocID="{6699088C-066B-47C0-AF04-968CF4F63EE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37F5F2B-5F9A-47DE-80E6-1ECEC8146F8F}" type="pres">
      <dgm:prSet presAssocID="{6699088C-066B-47C0-AF04-968CF4F63EEE}" presName="arrow" presStyleLbl="bgShp" presStyleIdx="0" presStyleCnt="1" custLinFactNeighborX="1882"/>
      <dgm:spPr/>
    </dgm:pt>
    <dgm:pt modelId="{0A3EAA21-AF43-4A22-8E03-B19455AFE314}" type="pres">
      <dgm:prSet presAssocID="{6699088C-066B-47C0-AF04-968CF4F63EEE}" presName="linearProcess" presStyleCnt="0"/>
      <dgm:spPr/>
    </dgm:pt>
    <dgm:pt modelId="{83457A12-B655-400E-A776-BB92E0579A2B}" type="pres">
      <dgm:prSet presAssocID="{78002C14-5EFE-433B-A8BF-D277EF8163BA}" presName="textNode" presStyleLbl="node1" presStyleIdx="0" presStyleCnt="1" custScaleX="45669" custLinFactX="-40958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CF62151-70C4-4171-B3A2-1A6DDADC8A3A}" srcId="{6699088C-066B-47C0-AF04-968CF4F63EEE}" destId="{78002C14-5EFE-433B-A8BF-D277EF8163BA}" srcOrd="0" destOrd="0" parTransId="{AAD501DC-D9EA-45E1-BA42-775F56AB17E5}" sibTransId="{1507A7CC-8599-4AD2-A8F3-53F598C6DD46}"/>
    <dgm:cxn modelId="{35967180-22FB-4B90-ACBD-CE88E04A7A4B}" type="presOf" srcId="{6699088C-066B-47C0-AF04-968CF4F63EEE}" destId="{C857DA97-0328-4651-98D6-366FFA5AA340}" srcOrd="0" destOrd="0" presId="urn:microsoft.com/office/officeart/2005/8/layout/hProcess9"/>
    <dgm:cxn modelId="{8FC5E644-2CB3-4D96-B5F3-E405899859B3}" type="presOf" srcId="{78002C14-5EFE-433B-A8BF-D277EF8163BA}" destId="{83457A12-B655-400E-A776-BB92E0579A2B}" srcOrd="0" destOrd="0" presId="urn:microsoft.com/office/officeart/2005/8/layout/hProcess9"/>
    <dgm:cxn modelId="{ECB25DA3-8A48-4F99-9D30-7280F9FD202F}" type="presParOf" srcId="{C857DA97-0328-4651-98D6-366FFA5AA340}" destId="{637F5F2B-5F9A-47DE-80E6-1ECEC8146F8F}" srcOrd="0" destOrd="0" presId="urn:microsoft.com/office/officeart/2005/8/layout/hProcess9"/>
    <dgm:cxn modelId="{AAFC35B4-712B-41F9-B690-D00B683FF5B0}" type="presParOf" srcId="{C857DA97-0328-4651-98D6-366FFA5AA340}" destId="{0A3EAA21-AF43-4A22-8E03-B19455AFE314}" srcOrd="1" destOrd="0" presId="urn:microsoft.com/office/officeart/2005/8/layout/hProcess9"/>
    <dgm:cxn modelId="{2AD5174E-F7E8-4D18-B6E6-88BA5D7A7114}" type="presParOf" srcId="{0A3EAA21-AF43-4A22-8E03-B19455AFE314}" destId="{83457A12-B655-400E-A776-BB92E0579A2B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99088C-066B-47C0-AF04-968CF4F63EE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8002C14-5EFE-433B-A8BF-D277EF8163BA}">
      <dgm:prSet phldrT="[Text]" custT="1"/>
      <dgm:spPr/>
      <dgm:t>
        <a:bodyPr/>
        <a:lstStyle/>
        <a:p>
          <a:r>
            <a:rPr lang="de-DE" sz="1300" dirty="0"/>
            <a:t>Grundlagen-ermittlung</a:t>
          </a:r>
        </a:p>
      </dgm:t>
    </dgm:pt>
    <dgm:pt modelId="{AAD501DC-D9EA-45E1-BA42-775F56AB17E5}" type="parTrans" cxnId="{3CF62151-70C4-4171-B3A2-1A6DDADC8A3A}">
      <dgm:prSet/>
      <dgm:spPr/>
      <dgm:t>
        <a:bodyPr/>
        <a:lstStyle/>
        <a:p>
          <a:endParaRPr lang="de-DE"/>
        </a:p>
      </dgm:t>
    </dgm:pt>
    <dgm:pt modelId="{1507A7CC-8599-4AD2-A8F3-53F598C6DD46}" type="sibTrans" cxnId="{3CF62151-70C4-4171-B3A2-1A6DDADC8A3A}">
      <dgm:prSet/>
      <dgm:spPr/>
      <dgm:t>
        <a:bodyPr/>
        <a:lstStyle/>
        <a:p>
          <a:endParaRPr lang="de-DE"/>
        </a:p>
      </dgm:t>
    </dgm:pt>
    <dgm:pt modelId="{1FE33B7B-294E-475D-A894-F6D2196875F0}">
      <dgm:prSet custT="1"/>
      <dgm:spPr/>
      <dgm:t>
        <a:bodyPr/>
        <a:lstStyle/>
        <a:p>
          <a:r>
            <a:rPr lang="de-DE" sz="1300" dirty="0" err="1"/>
            <a:t>Ortsbe-gehung</a:t>
          </a:r>
          <a:endParaRPr lang="de-DE" sz="1300" dirty="0"/>
        </a:p>
      </dgm:t>
    </dgm:pt>
    <dgm:pt modelId="{E1EE24E2-8D7E-4A2C-8E72-F2ECD269CC8F}" type="parTrans" cxnId="{F310C23F-EFEF-495C-903F-021B0A8465D8}">
      <dgm:prSet/>
      <dgm:spPr/>
      <dgm:t>
        <a:bodyPr/>
        <a:lstStyle/>
        <a:p>
          <a:endParaRPr lang="de-DE"/>
        </a:p>
      </dgm:t>
    </dgm:pt>
    <dgm:pt modelId="{8A663357-7459-4021-A2E5-0A6609E57289}" type="sibTrans" cxnId="{F310C23F-EFEF-495C-903F-021B0A8465D8}">
      <dgm:prSet/>
      <dgm:spPr/>
      <dgm:t>
        <a:bodyPr/>
        <a:lstStyle/>
        <a:p>
          <a:endParaRPr lang="de-DE"/>
        </a:p>
      </dgm:t>
    </dgm:pt>
    <dgm:pt modelId="{59C1747B-C8D0-4815-B91A-5C101181518C}">
      <dgm:prSet custT="1"/>
      <dgm:spPr/>
      <dgm:t>
        <a:bodyPr/>
        <a:lstStyle/>
        <a:p>
          <a:r>
            <a:rPr lang="de-DE" sz="1300" dirty="0" err="1"/>
            <a:t>Auftaktver-anstaltung</a:t>
          </a:r>
          <a:endParaRPr lang="de-DE" sz="1300" dirty="0"/>
        </a:p>
      </dgm:t>
    </dgm:pt>
    <dgm:pt modelId="{F751371A-7093-4668-9F0A-32BF6E346CD2}" type="parTrans" cxnId="{D9668946-4E93-454C-A137-FEEB2349229E}">
      <dgm:prSet/>
      <dgm:spPr/>
      <dgm:t>
        <a:bodyPr/>
        <a:lstStyle/>
        <a:p>
          <a:endParaRPr lang="de-DE"/>
        </a:p>
      </dgm:t>
    </dgm:pt>
    <dgm:pt modelId="{50A955C3-5F3C-4255-B892-E94A71808DA6}" type="sibTrans" cxnId="{D9668946-4E93-454C-A137-FEEB2349229E}">
      <dgm:prSet/>
      <dgm:spPr/>
      <dgm:t>
        <a:bodyPr/>
        <a:lstStyle/>
        <a:p>
          <a:endParaRPr lang="de-DE"/>
        </a:p>
      </dgm:t>
    </dgm:pt>
    <dgm:pt modelId="{C857DA97-0328-4651-98D6-366FFA5AA340}" type="pres">
      <dgm:prSet presAssocID="{6699088C-066B-47C0-AF04-968CF4F63EE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37F5F2B-5F9A-47DE-80E6-1ECEC8146F8F}" type="pres">
      <dgm:prSet presAssocID="{6699088C-066B-47C0-AF04-968CF4F63EEE}" presName="arrow" presStyleLbl="bgShp" presStyleIdx="0" presStyleCnt="1"/>
      <dgm:spPr/>
    </dgm:pt>
    <dgm:pt modelId="{0A3EAA21-AF43-4A22-8E03-B19455AFE314}" type="pres">
      <dgm:prSet presAssocID="{6699088C-066B-47C0-AF04-968CF4F63EEE}" presName="linearProcess" presStyleCnt="0"/>
      <dgm:spPr/>
    </dgm:pt>
    <dgm:pt modelId="{83457A12-B655-400E-A776-BB92E0579A2B}" type="pres">
      <dgm:prSet presAssocID="{78002C14-5EFE-433B-A8BF-D277EF8163BA}" presName="textNode" presStyleLbl="node1" presStyleIdx="0" presStyleCnt="3" custScaleX="45669" custLinFactX="-64830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616BCF-F9BF-436D-8952-CDD3B85BA615}" type="pres">
      <dgm:prSet presAssocID="{1507A7CC-8599-4AD2-A8F3-53F598C6DD46}" presName="sibTrans" presStyleCnt="0"/>
      <dgm:spPr/>
    </dgm:pt>
    <dgm:pt modelId="{DDCE0FF7-673C-4DFF-A180-448A7FF128F6}" type="pres">
      <dgm:prSet presAssocID="{59C1747B-C8D0-4815-B91A-5C101181518C}" presName="textNode" presStyleLbl="node1" presStyleIdx="1" presStyleCnt="3" custScaleX="45669" custLinFactX="-78622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8862F9-C318-4F05-8077-B8DF89F65295}" type="pres">
      <dgm:prSet presAssocID="{50A955C3-5F3C-4255-B892-E94A71808DA6}" presName="sibTrans" presStyleCnt="0"/>
      <dgm:spPr/>
    </dgm:pt>
    <dgm:pt modelId="{7B3B7F76-5A99-4DD3-9559-F2049F6A885B}" type="pres">
      <dgm:prSet presAssocID="{1FE33B7B-294E-475D-A894-F6D2196875F0}" presName="textNode" presStyleLbl="node1" presStyleIdx="2" presStyleCnt="3" custScaleX="45669" custLinFactX="-93708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310C23F-EFEF-495C-903F-021B0A8465D8}" srcId="{6699088C-066B-47C0-AF04-968CF4F63EEE}" destId="{1FE33B7B-294E-475D-A894-F6D2196875F0}" srcOrd="2" destOrd="0" parTransId="{E1EE24E2-8D7E-4A2C-8E72-F2ECD269CC8F}" sibTransId="{8A663357-7459-4021-A2E5-0A6609E57289}"/>
    <dgm:cxn modelId="{8FC5E644-2CB3-4D96-B5F3-E405899859B3}" type="presOf" srcId="{78002C14-5EFE-433B-A8BF-D277EF8163BA}" destId="{83457A12-B655-400E-A776-BB92E0579A2B}" srcOrd="0" destOrd="0" presId="urn:microsoft.com/office/officeart/2005/8/layout/hProcess9"/>
    <dgm:cxn modelId="{D9668946-4E93-454C-A137-FEEB2349229E}" srcId="{6699088C-066B-47C0-AF04-968CF4F63EEE}" destId="{59C1747B-C8D0-4815-B91A-5C101181518C}" srcOrd="1" destOrd="0" parTransId="{F751371A-7093-4668-9F0A-32BF6E346CD2}" sibTransId="{50A955C3-5F3C-4255-B892-E94A71808DA6}"/>
    <dgm:cxn modelId="{3CF62151-70C4-4171-B3A2-1A6DDADC8A3A}" srcId="{6699088C-066B-47C0-AF04-968CF4F63EEE}" destId="{78002C14-5EFE-433B-A8BF-D277EF8163BA}" srcOrd="0" destOrd="0" parTransId="{AAD501DC-D9EA-45E1-BA42-775F56AB17E5}" sibTransId="{1507A7CC-8599-4AD2-A8F3-53F598C6DD46}"/>
    <dgm:cxn modelId="{4F0DD8B7-AAA1-4E1C-B974-C8953CEA96EF}" type="presOf" srcId="{1FE33B7B-294E-475D-A894-F6D2196875F0}" destId="{7B3B7F76-5A99-4DD3-9559-F2049F6A885B}" srcOrd="0" destOrd="0" presId="urn:microsoft.com/office/officeart/2005/8/layout/hProcess9"/>
    <dgm:cxn modelId="{35967180-22FB-4B90-ACBD-CE88E04A7A4B}" type="presOf" srcId="{6699088C-066B-47C0-AF04-968CF4F63EEE}" destId="{C857DA97-0328-4651-98D6-366FFA5AA340}" srcOrd="0" destOrd="0" presId="urn:microsoft.com/office/officeart/2005/8/layout/hProcess9"/>
    <dgm:cxn modelId="{F6025919-73B3-457C-96D7-F013697F0812}" type="presOf" srcId="{59C1747B-C8D0-4815-B91A-5C101181518C}" destId="{DDCE0FF7-673C-4DFF-A180-448A7FF128F6}" srcOrd="0" destOrd="0" presId="urn:microsoft.com/office/officeart/2005/8/layout/hProcess9"/>
    <dgm:cxn modelId="{ECB25DA3-8A48-4F99-9D30-7280F9FD202F}" type="presParOf" srcId="{C857DA97-0328-4651-98D6-366FFA5AA340}" destId="{637F5F2B-5F9A-47DE-80E6-1ECEC8146F8F}" srcOrd="0" destOrd="0" presId="urn:microsoft.com/office/officeart/2005/8/layout/hProcess9"/>
    <dgm:cxn modelId="{AAFC35B4-712B-41F9-B690-D00B683FF5B0}" type="presParOf" srcId="{C857DA97-0328-4651-98D6-366FFA5AA340}" destId="{0A3EAA21-AF43-4A22-8E03-B19455AFE314}" srcOrd="1" destOrd="0" presId="urn:microsoft.com/office/officeart/2005/8/layout/hProcess9"/>
    <dgm:cxn modelId="{2AD5174E-F7E8-4D18-B6E6-88BA5D7A7114}" type="presParOf" srcId="{0A3EAA21-AF43-4A22-8E03-B19455AFE314}" destId="{83457A12-B655-400E-A776-BB92E0579A2B}" srcOrd="0" destOrd="0" presId="urn:microsoft.com/office/officeart/2005/8/layout/hProcess9"/>
    <dgm:cxn modelId="{0D88B449-2727-40BA-81CA-3F9E214415C4}" type="presParOf" srcId="{0A3EAA21-AF43-4A22-8E03-B19455AFE314}" destId="{2E616BCF-F9BF-436D-8952-CDD3B85BA615}" srcOrd="1" destOrd="0" presId="urn:microsoft.com/office/officeart/2005/8/layout/hProcess9"/>
    <dgm:cxn modelId="{3ADAA090-327B-4A4A-B0CD-24558B2920D5}" type="presParOf" srcId="{0A3EAA21-AF43-4A22-8E03-B19455AFE314}" destId="{DDCE0FF7-673C-4DFF-A180-448A7FF128F6}" srcOrd="2" destOrd="0" presId="urn:microsoft.com/office/officeart/2005/8/layout/hProcess9"/>
    <dgm:cxn modelId="{86AF2B30-B986-471B-BA86-A7E83AC9B5EE}" type="presParOf" srcId="{0A3EAA21-AF43-4A22-8E03-B19455AFE314}" destId="{F48862F9-C318-4F05-8077-B8DF89F65295}" srcOrd="3" destOrd="0" presId="urn:microsoft.com/office/officeart/2005/8/layout/hProcess9"/>
    <dgm:cxn modelId="{472CE0B2-2A0E-446F-A434-042C16537E07}" type="presParOf" srcId="{0A3EAA21-AF43-4A22-8E03-B19455AFE314}" destId="{7B3B7F76-5A99-4DD3-9559-F2049F6A88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99088C-066B-47C0-AF04-968CF4F63EE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8002C14-5EFE-433B-A8BF-D277EF8163BA}">
      <dgm:prSet phldrT="[Text]" custT="1"/>
      <dgm:spPr/>
      <dgm:t>
        <a:bodyPr/>
        <a:lstStyle/>
        <a:p>
          <a:r>
            <a:rPr lang="de-DE" sz="1300" dirty="0"/>
            <a:t>Grundlagen-ermittlung</a:t>
          </a:r>
        </a:p>
      </dgm:t>
    </dgm:pt>
    <dgm:pt modelId="{AAD501DC-D9EA-45E1-BA42-775F56AB17E5}" type="parTrans" cxnId="{3CF62151-70C4-4171-B3A2-1A6DDADC8A3A}">
      <dgm:prSet/>
      <dgm:spPr/>
      <dgm:t>
        <a:bodyPr/>
        <a:lstStyle/>
        <a:p>
          <a:endParaRPr lang="de-DE"/>
        </a:p>
      </dgm:t>
    </dgm:pt>
    <dgm:pt modelId="{1507A7CC-8599-4AD2-A8F3-53F598C6DD46}" type="sibTrans" cxnId="{3CF62151-70C4-4171-B3A2-1A6DDADC8A3A}">
      <dgm:prSet/>
      <dgm:spPr/>
      <dgm:t>
        <a:bodyPr/>
        <a:lstStyle/>
        <a:p>
          <a:endParaRPr lang="de-DE"/>
        </a:p>
      </dgm:t>
    </dgm:pt>
    <dgm:pt modelId="{2A967A9F-601D-4538-8D33-EF71FE19B741}">
      <dgm:prSet custT="1"/>
      <dgm:spPr/>
      <dgm:t>
        <a:bodyPr/>
        <a:lstStyle/>
        <a:p>
          <a:r>
            <a:rPr lang="de-DE" sz="1300" dirty="0"/>
            <a:t>1. Bürger-workshop</a:t>
          </a:r>
        </a:p>
      </dgm:t>
    </dgm:pt>
    <dgm:pt modelId="{56035933-2372-4E10-BF06-C27FD57EAB82}" type="parTrans" cxnId="{249D7E66-6770-486B-9860-F8C6CF36CB4B}">
      <dgm:prSet/>
      <dgm:spPr/>
      <dgm:t>
        <a:bodyPr/>
        <a:lstStyle/>
        <a:p>
          <a:endParaRPr lang="de-DE"/>
        </a:p>
      </dgm:t>
    </dgm:pt>
    <dgm:pt modelId="{823C7E54-0190-4E38-AE31-4682568A5CCF}" type="sibTrans" cxnId="{249D7E66-6770-486B-9860-F8C6CF36CB4B}">
      <dgm:prSet/>
      <dgm:spPr/>
      <dgm:t>
        <a:bodyPr/>
        <a:lstStyle/>
        <a:p>
          <a:endParaRPr lang="de-DE"/>
        </a:p>
      </dgm:t>
    </dgm:pt>
    <dgm:pt modelId="{1FE33B7B-294E-475D-A894-F6D2196875F0}">
      <dgm:prSet custT="1"/>
      <dgm:spPr/>
      <dgm:t>
        <a:bodyPr/>
        <a:lstStyle/>
        <a:p>
          <a:r>
            <a:rPr lang="de-DE" sz="1300" dirty="0" err="1"/>
            <a:t>Ortsbe-gehung</a:t>
          </a:r>
          <a:endParaRPr lang="de-DE" sz="1300" dirty="0"/>
        </a:p>
      </dgm:t>
    </dgm:pt>
    <dgm:pt modelId="{E1EE24E2-8D7E-4A2C-8E72-F2ECD269CC8F}" type="parTrans" cxnId="{F310C23F-EFEF-495C-903F-021B0A8465D8}">
      <dgm:prSet/>
      <dgm:spPr/>
      <dgm:t>
        <a:bodyPr/>
        <a:lstStyle/>
        <a:p>
          <a:endParaRPr lang="de-DE"/>
        </a:p>
      </dgm:t>
    </dgm:pt>
    <dgm:pt modelId="{8A663357-7459-4021-A2E5-0A6609E57289}" type="sibTrans" cxnId="{F310C23F-EFEF-495C-903F-021B0A8465D8}">
      <dgm:prSet/>
      <dgm:spPr/>
      <dgm:t>
        <a:bodyPr/>
        <a:lstStyle/>
        <a:p>
          <a:endParaRPr lang="de-DE"/>
        </a:p>
      </dgm:t>
    </dgm:pt>
    <dgm:pt modelId="{59C1747B-C8D0-4815-B91A-5C101181518C}">
      <dgm:prSet custT="1"/>
      <dgm:spPr/>
      <dgm:t>
        <a:bodyPr/>
        <a:lstStyle/>
        <a:p>
          <a:r>
            <a:rPr lang="de-DE" sz="1300" dirty="0" err="1"/>
            <a:t>Auftaktver-anstaltung</a:t>
          </a:r>
          <a:endParaRPr lang="de-DE" sz="1300" dirty="0"/>
        </a:p>
      </dgm:t>
    </dgm:pt>
    <dgm:pt modelId="{F751371A-7093-4668-9F0A-32BF6E346CD2}" type="parTrans" cxnId="{D9668946-4E93-454C-A137-FEEB2349229E}">
      <dgm:prSet/>
      <dgm:spPr/>
      <dgm:t>
        <a:bodyPr/>
        <a:lstStyle/>
        <a:p>
          <a:endParaRPr lang="de-DE"/>
        </a:p>
      </dgm:t>
    </dgm:pt>
    <dgm:pt modelId="{50A955C3-5F3C-4255-B892-E94A71808DA6}" type="sibTrans" cxnId="{D9668946-4E93-454C-A137-FEEB2349229E}">
      <dgm:prSet/>
      <dgm:spPr/>
      <dgm:t>
        <a:bodyPr/>
        <a:lstStyle/>
        <a:p>
          <a:endParaRPr lang="de-DE"/>
        </a:p>
      </dgm:t>
    </dgm:pt>
    <dgm:pt modelId="{C857DA97-0328-4651-98D6-366FFA5AA340}" type="pres">
      <dgm:prSet presAssocID="{6699088C-066B-47C0-AF04-968CF4F63EE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37F5F2B-5F9A-47DE-80E6-1ECEC8146F8F}" type="pres">
      <dgm:prSet presAssocID="{6699088C-066B-47C0-AF04-968CF4F63EEE}" presName="arrow" presStyleLbl="bgShp" presStyleIdx="0" presStyleCnt="1"/>
      <dgm:spPr/>
    </dgm:pt>
    <dgm:pt modelId="{0A3EAA21-AF43-4A22-8E03-B19455AFE314}" type="pres">
      <dgm:prSet presAssocID="{6699088C-066B-47C0-AF04-968CF4F63EEE}" presName="linearProcess" presStyleCnt="0"/>
      <dgm:spPr/>
    </dgm:pt>
    <dgm:pt modelId="{83457A12-B655-400E-A776-BB92E0579A2B}" type="pres">
      <dgm:prSet presAssocID="{78002C14-5EFE-433B-A8BF-D277EF8163BA}" presName="textNode" presStyleLbl="node1" presStyleIdx="0" presStyleCnt="4" custScaleX="45669" custLinFactX="-33662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616BCF-F9BF-436D-8952-CDD3B85BA615}" type="pres">
      <dgm:prSet presAssocID="{1507A7CC-8599-4AD2-A8F3-53F598C6DD46}" presName="sibTrans" presStyleCnt="0"/>
      <dgm:spPr/>
    </dgm:pt>
    <dgm:pt modelId="{DDCE0FF7-673C-4DFF-A180-448A7FF128F6}" type="pres">
      <dgm:prSet presAssocID="{59C1747B-C8D0-4815-B91A-5C101181518C}" presName="textNode" presStyleLbl="node1" presStyleIdx="1" presStyleCnt="4" custScaleX="45669" custLinFactX="-47454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8862F9-C318-4F05-8077-B8DF89F65295}" type="pres">
      <dgm:prSet presAssocID="{50A955C3-5F3C-4255-B892-E94A71808DA6}" presName="sibTrans" presStyleCnt="0"/>
      <dgm:spPr/>
    </dgm:pt>
    <dgm:pt modelId="{7B3B7F76-5A99-4DD3-9559-F2049F6A885B}" type="pres">
      <dgm:prSet presAssocID="{1FE33B7B-294E-475D-A894-F6D2196875F0}" presName="textNode" presStyleLbl="node1" presStyleIdx="2" presStyleCnt="4" custScaleX="45669" custLinFactX="-62541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383CE5-0155-4CEF-962F-66513650E92D}" type="pres">
      <dgm:prSet presAssocID="{8A663357-7459-4021-A2E5-0A6609E57289}" presName="sibTrans" presStyleCnt="0"/>
      <dgm:spPr/>
    </dgm:pt>
    <dgm:pt modelId="{5E7D49F3-25A8-4424-8D70-706FF12287D4}" type="pres">
      <dgm:prSet presAssocID="{2A967A9F-601D-4538-8D33-EF71FE19B741}" presName="textNode" presStyleLbl="node1" presStyleIdx="3" presStyleCnt="4" custScaleX="45669" custLinFactX="-77627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CF62151-70C4-4171-B3A2-1A6DDADC8A3A}" srcId="{6699088C-066B-47C0-AF04-968CF4F63EEE}" destId="{78002C14-5EFE-433B-A8BF-D277EF8163BA}" srcOrd="0" destOrd="0" parTransId="{AAD501DC-D9EA-45E1-BA42-775F56AB17E5}" sibTransId="{1507A7CC-8599-4AD2-A8F3-53F598C6DD46}"/>
    <dgm:cxn modelId="{D9668946-4E93-454C-A137-FEEB2349229E}" srcId="{6699088C-066B-47C0-AF04-968CF4F63EEE}" destId="{59C1747B-C8D0-4815-B91A-5C101181518C}" srcOrd="1" destOrd="0" parTransId="{F751371A-7093-4668-9F0A-32BF6E346CD2}" sibTransId="{50A955C3-5F3C-4255-B892-E94A71808DA6}"/>
    <dgm:cxn modelId="{249D7E66-6770-486B-9860-F8C6CF36CB4B}" srcId="{6699088C-066B-47C0-AF04-968CF4F63EEE}" destId="{2A967A9F-601D-4538-8D33-EF71FE19B741}" srcOrd="3" destOrd="0" parTransId="{56035933-2372-4E10-BF06-C27FD57EAB82}" sibTransId="{823C7E54-0190-4E38-AE31-4682568A5CCF}"/>
    <dgm:cxn modelId="{8FC5E644-2CB3-4D96-B5F3-E405899859B3}" type="presOf" srcId="{78002C14-5EFE-433B-A8BF-D277EF8163BA}" destId="{83457A12-B655-400E-A776-BB92E0579A2B}" srcOrd="0" destOrd="0" presId="urn:microsoft.com/office/officeart/2005/8/layout/hProcess9"/>
    <dgm:cxn modelId="{1323B9F0-0150-4A06-8C4B-8CA716CEBF8C}" type="presOf" srcId="{2A967A9F-601D-4538-8D33-EF71FE19B741}" destId="{5E7D49F3-25A8-4424-8D70-706FF12287D4}" srcOrd="0" destOrd="0" presId="urn:microsoft.com/office/officeart/2005/8/layout/hProcess9"/>
    <dgm:cxn modelId="{F310C23F-EFEF-495C-903F-021B0A8465D8}" srcId="{6699088C-066B-47C0-AF04-968CF4F63EEE}" destId="{1FE33B7B-294E-475D-A894-F6D2196875F0}" srcOrd="2" destOrd="0" parTransId="{E1EE24E2-8D7E-4A2C-8E72-F2ECD269CC8F}" sibTransId="{8A663357-7459-4021-A2E5-0A6609E57289}"/>
    <dgm:cxn modelId="{4F0DD8B7-AAA1-4E1C-B974-C8953CEA96EF}" type="presOf" srcId="{1FE33B7B-294E-475D-A894-F6D2196875F0}" destId="{7B3B7F76-5A99-4DD3-9559-F2049F6A885B}" srcOrd="0" destOrd="0" presId="urn:microsoft.com/office/officeart/2005/8/layout/hProcess9"/>
    <dgm:cxn modelId="{35967180-22FB-4B90-ACBD-CE88E04A7A4B}" type="presOf" srcId="{6699088C-066B-47C0-AF04-968CF4F63EEE}" destId="{C857DA97-0328-4651-98D6-366FFA5AA340}" srcOrd="0" destOrd="0" presId="urn:microsoft.com/office/officeart/2005/8/layout/hProcess9"/>
    <dgm:cxn modelId="{F6025919-73B3-457C-96D7-F013697F0812}" type="presOf" srcId="{59C1747B-C8D0-4815-B91A-5C101181518C}" destId="{DDCE0FF7-673C-4DFF-A180-448A7FF128F6}" srcOrd="0" destOrd="0" presId="urn:microsoft.com/office/officeart/2005/8/layout/hProcess9"/>
    <dgm:cxn modelId="{ECB25DA3-8A48-4F99-9D30-7280F9FD202F}" type="presParOf" srcId="{C857DA97-0328-4651-98D6-366FFA5AA340}" destId="{637F5F2B-5F9A-47DE-80E6-1ECEC8146F8F}" srcOrd="0" destOrd="0" presId="urn:microsoft.com/office/officeart/2005/8/layout/hProcess9"/>
    <dgm:cxn modelId="{AAFC35B4-712B-41F9-B690-D00B683FF5B0}" type="presParOf" srcId="{C857DA97-0328-4651-98D6-366FFA5AA340}" destId="{0A3EAA21-AF43-4A22-8E03-B19455AFE314}" srcOrd="1" destOrd="0" presId="urn:microsoft.com/office/officeart/2005/8/layout/hProcess9"/>
    <dgm:cxn modelId="{2AD5174E-F7E8-4D18-B6E6-88BA5D7A7114}" type="presParOf" srcId="{0A3EAA21-AF43-4A22-8E03-B19455AFE314}" destId="{83457A12-B655-400E-A776-BB92E0579A2B}" srcOrd="0" destOrd="0" presId="urn:microsoft.com/office/officeart/2005/8/layout/hProcess9"/>
    <dgm:cxn modelId="{0D88B449-2727-40BA-81CA-3F9E214415C4}" type="presParOf" srcId="{0A3EAA21-AF43-4A22-8E03-B19455AFE314}" destId="{2E616BCF-F9BF-436D-8952-CDD3B85BA615}" srcOrd="1" destOrd="0" presId="urn:microsoft.com/office/officeart/2005/8/layout/hProcess9"/>
    <dgm:cxn modelId="{3ADAA090-327B-4A4A-B0CD-24558B2920D5}" type="presParOf" srcId="{0A3EAA21-AF43-4A22-8E03-B19455AFE314}" destId="{DDCE0FF7-673C-4DFF-A180-448A7FF128F6}" srcOrd="2" destOrd="0" presId="urn:microsoft.com/office/officeart/2005/8/layout/hProcess9"/>
    <dgm:cxn modelId="{86AF2B30-B986-471B-BA86-A7E83AC9B5EE}" type="presParOf" srcId="{0A3EAA21-AF43-4A22-8E03-B19455AFE314}" destId="{F48862F9-C318-4F05-8077-B8DF89F65295}" srcOrd="3" destOrd="0" presId="urn:microsoft.com/office/officeart/2005/8/layout/hProcess9"/>
    <dgm:cxn modelId="{472CE0B2-2A0E-446F-A434-042C16537E07}" type="presParOf" srcId="{0A3EAA21-AF43-4A22-8E03-B19455AFE314}" destId="{7B3B7F76-5A99-4DD3-9559-F2049F6A885B}" srcOrd="4" destOrd="0" presId="urn:microsoft.com/office/officeart/2005/8/layout/hProcess9"/>
    <dgm:cxn modelId="{338CB10C-CAEC-4E7E-97C9-CE8DD258320E}" type="presParOf" srcId="{0A3EAA21-AF43-4A22-8E03-B19455AFE314}" destId="{E4383CE5-0155-4CEF-962F-66513650E92D}" srcOrd="5" destOrd="0" presId="urn:microsoft.com/office/officeart/2005/8/layout/hProcess9"/>
    <dgm:cxn modelId="{8D654ED2-DECF-4BF8-8BA3-9E8A58902B22}" type="presParOf" srcId="{0A3EAA21-AF43-4A22-8E03-B19455AFE314}" destId="{5E7D49F3-25A8-4424-8D70-706FF12287D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99088C-066B-47C0-AF04-968CF4F63EE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8002C14-5EFE-433B-A8BF-D277EF8163BA}">
      <dgm:prSet phldrT="[Text]" custT="1"/>
      <dgm:spPr/>
      <dgm:t>
        <a:bodyPr/>
        <a:lstStyle/>
        <a:p>
          <a:r>
            <a:rPr lang="de-DE" sz="1300" dirty="0"/>
            <a:t>Grundlagen-ermittlung</a:t>
          </a:r>
        </a:p>
      </dgm:t>
    </dgm:pt>
    <dgm:pt modelId="{AAD501DC-D9EA-45E1-BA42-775F56AB17E5}" type="parTrans" cxnId="{3CF62151-70C4-4171-B3A2-1A6DDADC8A3A}">
      <dgm:prSet/>
      <dgm:spPr/>
      <dgm:t>
        <a:bodyPr/>
        <a:lstStyle/>
        <a:p>
          <a:endParaRPr lang="de-DE"/>
        </a:p>
      </dgm:t>
    </dgm:pt>
    <dgm:pt modelId="{1507A7CC-8599-4AD2-A8F3-53F598C6DD46}" type="sibTrans" cxnId="{3CF62151-70C4-4171-B3A2-1A6DDADC8A3A}">
      <dgm:prSet/>
      <dgm:spPr/>
      <dgm:t>
        <a:bodyPr/>
        <a:lstStyle/>
        <a:p>
          <a:endParaRPr lang="de-DE"/>
        </a:p>
      </dgm:t>
    </dgm:pt>
    <dgm:pt modelId="{B8514D3B-23E5-41B7-A158-0BAFCBD7B331}">
      <dgm:prSet phldrT="[Text]" custT="1"/>
      <dgm:spPr/>
      <dgm:t>
        <a:bodyPr/>
        <a:lstStyle/>
        <a:p>
          <a:r>
            <a:rPr lang="de-DE" sz="1300" dirty="0"/>
            <a:t>Maßnahmen-katalog mit Zuständig-</a:t>
          </a:r>
          <a:r>
            <a:rPr lang="de-DE" sz="1300" dirty="0" err="1"/>
            <a:t>keiten</a:t>
          </a:r>
          <a:r>
            <a:rPr lang="de-DE" sz="1300" dirty="0"/>
            <a:t> und Terminen</a:t>
          </a:r>
        </a:p>
      </dgm:t>
    </dgm:pt>
    <dgm:pt modelId="{B11C2844-E31B-4106-9A25-221C4FB01F2E}" type="parTrans" cxnId="{93187934-2F22-49F7-BF70-CC44C9041EF5}">
      <dgm:prSet/>
      <dgm:spPr/>
      <dgm:t>
        <a:bodyPr/>
        <a:lstStyle/>
        <a:p>
          <a:endParaRPr lang="de-DE"/>
        </a:p>
      </dgm:t>
    </dgm:pt>
    <dgm:pt modelId="{9A82E218-6792-4582-A2EB-5C88D40BE3AC}" type="sibTrans" cxnId="{93187934-2F22-49F7-BF70-CC44C9041EF5}">
      <dgm:prSet/>
      <dgm:spPr/>
      <dgm:t>
        <a:bodyPr/>
        <a:lstStyle/>
        <a:p>
          <a:endParaRPr lang="de-DE"/>
        </a:p>
      </dgm:t>
    </dgm:pt>
    <dgm:pt modelId="{2A967A9F-601D-4538-8D33-EF71FE19B741}">
      <dgm:prSet custT="1"/>
      <dgm:spPr/>
      <dgm:t>
        <a:bodyPr/>
        <a:lstStyle/>
        <a:p>
          <a:r>
            <a:rPr lang="de-DE" sz="1300"/>
            <a:t>1. Bürger-workshop</a:t>
          </a:r>
          <a:endParaRPr lang="de-DE" sz="1300" dirty="0"/>
        </a:p>
      </dgm:t>
    </dgm:pt>
    <dgm:pt modelId="{56035933-2372-4E10-BF06-C27FD57EAB82}" type="parTrans" cxnId="{249D7E66-6770-486B-9860-F8C6CF36CB4B}">
      <dgm:prSet/>
      <dgm:spPr/>
      <dgm:t>
        <a:bodyPr/>
        <a:lstStyle/>
        <a:p>
          <a:endParaRPr lang="de-DE"/>
        </a:p>
      </dgm:t>
    </dgm:pt>
    <dgm:pt modelId="{823C7E54-0190-4E38-AE31-4682568A5CCF}" type="sibTrans" cxnId="{249D7E66-6770-486B-9860-F8C6CF36CB4B}">
      <dgm:prSet/>
      <dgm:spPr/>
      <dgm:t>
        <a:bodyPr/>
        <a:lstStyle/>
        <a:p>
          <a:endParaRPr lang="de-DE"/>
        </a:p>
      </dgm:t>
    </dgm:pt>
    <dgm:pt modelId="{1FE33B7B-294E-475D-A894-F6D2196875F0}">
      <dgm:prSet custT="1"/>
      <dgm:spPr/>
      <dgm:t>
        <a:bodyPr/>
        <a:lstStyle/>
        <a:p>
          <a:r>
            <a:rPr lang="de-DE" sz="1300"/>
            <a:t>Ortsbe-gehung</a:t>
          </a:r>
          <a:endParaRPr lang="de-DE" sz="1300" dirty="0"/>
        </a:p>
      </dgm:t>
    </dgm:pt>
    <dgm:pt modelId="{E1EE24E2-8D7E-4A2C-8E72-F2ECD269CC8F}" type="parTrans" cxnId="{F310C23F-EFEF-495C-903F-021B0A8465D8}">
      <dgm:prSet/>
      <dgm:spPr/>
      <dgm:t>
        <a:bodyPr/>
        <a:lstStyle/>
        <a:p>
          <a:endParaRPr lang="de-DE"/>
        </a:p>
      </dgm:t>
    </dgm:pt>
    <dgm:pt modelId="{8A663357-7459-4021-A2E5-0A6609E57289}" type="sibTrans" cxnId="{F310C23F-EFEF-495C-903F-021B0A8465D8}">
      <dgm:prSet/>
      <dgm:spPr/>
      <dgm:t>
        <a:bodyPr/>
        <a:lstStyle/>
        <a:p>
          <a:endParaRPr lang="de-DE"/>
        </a:p>
      </dgm:t>
    </dgm:pt>
    <dgm:pt modelId="{59C1747B-C8D0-4815-B91A-5C101181518C}">
      <dgm:prSet custT="1"/>
      <dgm:spPr/>
      <dgm:t>
        <a:bodyPr/>
        <a:lstStyle/>
        <a:p>
          <a:r>
            <a:rPr lang="de-DE" sz="1300"/>
            <a:t>Auftaktver-anstaltung</a:t>
          </a:r>
          <a:endParaRPr lang="de-DE" sz="1300" dirty="0"/>
        </a:p>
      </dgm:t>
    </dgm:pt>
    <dgm:pt modelId="{F751371A-7093-4668-9F0A-32BF6E346CD2}" type="parTrans" cxnId="{D9668946-4E93-454C-A137-FEEB2349229E}">
      <dgm:prSet/>
      <dgm:spPr/>
      <dgm:t>
        <a:bodyPr/>
        <a:lstStyle/>
        <a:p>
          <a:endParaRPr lang="de-DE"/>
        </a:p>
      </dgm:t>
    </dgm:pt>
    <dgm:pt modelId="{50A955C3-5F3C-4255-B892-E94A71808DA6}" type="sibTrans" cxnId="{D9668946-4E93-454C-A137-FEEB2349229E}">
      <dgm:prSet/>
      <dgm:spPr/>
      <dgm:t>
        <a:bodyPr/>
        <a:lstStyle/>
        <a:p>
          <a:endParaRPr lang="de-DE"/>
        </a:p>
      </dgm:t>
    </dgm:pt>
    <dgm:pt modelId="{C857DA97-0328-4651-98D6-366FFA5AA340}" type="pres">
      <dgm:prSet presAssocID="{6699088C-066B-47C0-AF04-968CF4F63EE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37F5F2B-5F9A-47DE-80E6-1ECEC8146F8F}" type="pres">
      <dgm:prSet presAssocID="{6699088C-066B-47C0-AF04-968CF4F63EEE}" presName="arrow" presStyleLbl="bgShp" presStyleIdx="0" presStyleCnt="1"/>
      <dgm:spPr/>
    </dgm:pt>
    <dgm:pt modelId="{0A3EAA21-AF43-4A22-8E03-B19455AFE314}" type="pres">
      <dgm:prSet presAssocID="{6699088C-066B-47C0-AF04-968CF4F63EEE}" presName="linearProcess" presStyleCnt="0"/>
      <dgm:spPr/>
    </dgm:pt>
    <dgm:pt modelId="{83457A12-B655-400E-A776-BB92E0579A2B}" type="pres">
      <dgm:prSet presAssocID="{78002C14-5EFE-433B-A8BF-D277EF8163BA}" presName="textNode" presStyleLbl="node1" presStyleIdx="0" presStyleCnt="5" custScaleX="45669" custLinFactX="-2494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616BCF-F9BF-436D-8952-CDD3B85BA615}" type="pres">
      <dgm:prSet presAssocID="{1507A7CC-8599-4AD2-A8F3-53F598C6DD46}" presName="sibTrans" presStyleCnt="0"/>
      <dgm:spPr/>
    </dgm:pt>
    <dgm:pt modelId="{DDCE0FF7-673C-4DFF-A180-448A7FF128F6}" type="pres">
      <dgm:prSet presAssocID="{59C1747B-C8D0-4815-B91A-5C101181518C}" presName="textNode" presStyleLbl="node1" presStyleIdx="1" presStyleCnt="5" custScaleX="45669" custLinFactX="-16287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8862F9-C318-4F05-8077-B8DF89F65295}" type="pres">
      <dgm:prSet presAssocID="{50A955C3-5F3C-4255-B892-E94A71808DA6}" presName="sibTrans" presStyleCnt="0"/>
      <dgm:spPr/>
    </dgm:pt>
    <dgm:pt modelId="{7B3B7F76-5A99-4DD3-9559-F2049F6A885B}" type="pres">
      <dgm:prSet presAssocID="{1FE33B7B-294E-475D-A894-F6D2196875F0}" presName="textNode" presStyleLbl="node1" presStyleIdx="2" presStyleCnt="5" custScaleX="45669" custLinFactX="-31373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383CE5-0155-4CEF-962F-66513650E92D}" type="pres">
      <dgm:prSet presAssocID="{8A663357-7459-4021-A2E5-0A6609E57289}" presName="sibTrans" presStyleCnt="0"/>
      <dgm:spPr/>
    </dgm:pt>
    <dgm:pt modelId="{5E7D49F3-25A8-4424-8D70-706FF12287D4}" type="pres">
      <dgm:prSet presAssocID="{2A967A9F-601D-4538-8D33-EF71FE19B741}" presName="textNode" presStyleLbl="node1" presStyleIdx="3" presStyleCnt="5" custScaleX="45669" custLinFactX="-46459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804A7F-B21C-4685-91AD-808097D86C4D}" type="pres">
      <dgm:prSet presAssocID="{823C7E54-0190-4E38-AE31-4682568A5CCF}" presName="sibTrans" presStyleCnt="0"/>
      <dgm:spPr/>
    </dgm:pt>
    <dgm:pt modelId="{6ADEFA05-AA53-4AF7-B505-D42406A1CB60}" type="pres">
      <dgm:prSet presAssocID="{B8514D3B-23E5-41B7-A158-0BAFCBD7B331}" presName="textNode" presStyleLbl="node1" presStyleIdx="4" presStyleCnt="5" custScaleX="45669" custLinFactX="-61545" custLinFactNeighborX="-100000" custLinFactNeighborY="9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CF62151-70C4-4171-B3A2-1A6DDADC8A3A}" srcId="{6699088C-066B-47C0-AF04-968CF4F63EEE}" destId="{78002C14-5EFE-433B-A8BF-D277EF8163BA}" srcOrd="0" destOrd="0" parTransId="{AAD501DC-D9EA-45E1-BA42-775F56AB17E5}" sibTransId="{1507A7CC-8599-4AD2-A8F3-53F598C6DD46}"/>
    <dgm:cxn modelId="{90EC33C3-E0C2-4FAB-B4E5-79DF8B9F6739}" type="presOf" srcId="{B8514D3B-23E5-41B7-A158-0BAFCBD7B331}" destId="{6ADEFA05-AA53-4AF7-B505-D42406A1CB60}" srcOrd="0" destOrd="0" presId="urn:microsoft.com/office/officeart/2005/8/layout/hProcess9"/>
    <dgm:cxn modelId="{D9668946-4E93-454C-A137-FEEB2349229E}" srcId="{6699088C-066B-47C0-AF04-968CF4F63EEE}" destId="{59C1747B-C8D0-4815-B91A-5C101181518C}" srcOrd="1" destOrd="0" parTransId="{F751371A-7093-4668-9F0A-32BF6E346CD2}" sibTransId="{50A955C3-5F3C-4255-B892-E94A71808DA6}"/>
    <dgm:cxn modelId="{249D7E66-6770-486B-9860-F8C6CF36CB4B}" srcId="{6699088C-066B-47C0-AF04-968CF4F63EEE}" destId="{2A967A9F-601D-4538-8D33-EF71FE19B741}" srcOrd="3" destOrd="0" parTransId="{56035933-2372-4E10-BF06-C27FD57EAB82}" sibTransId="{823C7E54-0190-4E38-AE31-4682568A5CCF}"/>
    <dgm:cxn modelId="{93187934-2F22-49F7-BF70-CC44C9041EF5}" srcId="{6699088C-066B-47C0-AF04-968CF4F63EEE}" destId="{B8514D3B-23E5-41B7-A158-0BAFCBD7B331}" srcOrd="4" destOrd="0" parTransId="{B11C2844-E31B-4106-9A25-221C4FB01F2E}" sibTransId="{9A82E218-6792-4582-A2EB-5C88D40BE3AC}"/>
    <dgm:cxn modelId="{8FC5E644-2CB3-4D96-B5F3-E405899859B3}" type="presOf" srcId="{78002C14-5EFE-433B-A8BF-D277EF8163BA}" destId="{83457A12-B655-400E-A776-BB92E0579A2B}" srcOrd="0" destOrd="0" presId="urn:microsoft.com/office/officeart/2005/8/layout/hProcess9"/>
    <dgm:cxn modelId="{1323B9F0-0150-4A06-8C4B-8CA716CEBF8C}" type="presOf" srcId="{2A967A9F-601D-4538-8D33-EF71FE19B741}" destId="{5E7D49F3-25A8-4424-8D70-706FF12287D4}" srcOrd="0" destOrd="0" presId="urn:microsoft.com/office/officeart/2005/8/layout/hProcess9"/>
    <dgm:cxn modelId="{F310C23F-EFEF-495C-903F-021B0A8465D8}" srcId="{6699088C-066B-47C0-AF04-968CF4F63EEE}" destId="{1FE33B7B-294E-475D-A894-F6D2196875F0}" srcOrd="2" destOrd="0" parTransId="{E1EE24E2-8D7E-4A2C-8E72-F2ECD269CC8F}" sibTransId="{8A663357-7459-4021-A2E5-0A6609E57289}"/>
    <dgm:cxn modelId="{4F0DD8B7-AAA1-4E1C-B974-C8953CEA96EF}" type="presOf" srcId="{1FE33B7B-294E-475D-A894-F6D2196875F0}" destId="{7B3B7F76-5A99-4DD3-9559-F2049F6A885B}" srcOrd="0" destOrd="0" presId="urn:microsoft.com/office/officeart/2005/8/layout/hProcess9"/>
    <dgm:cxn modelId="{35967180-22FB-4B90-ACBD-CE88E04A7A4B}" type="presOf" srcId="{6699088C-066B-47C0-AF04-968CF4F63EEE}" destId="{C857DA97-0328-4651-98D6-366FFA5AA340}" srcOrd="0" destOrd="0" presId="urn:microsoft.com/office/officeart/2005/8/layout/hProcess9"/>
    <dgm:cxn modelId="{F6025919-73B3-457C-96D7-F013697F0812}" type="presOf" srcId="{59C1747B-C8D0-4815-B91A-5C101181518C}" destId="{DDCE0FF7-673C-4DFF-A180-448A7FF128F6}" srcOrd="0" destOrd="0" presId="urn:microsoft.com/office/officeart/2005/8/layout/hProcess9"/>
    <dgm:cxn modelId="{ECB25DA3-8A48-4F99-9D30-7280F9FD202F}" type="presParOf" srcId="{C857DA97-0328-4651-98D6-366FFA5AA340}" destId="{637F5F2B-5F9A-47DE-80E6-1ECEC8146F8F}" srcOrd="0" destOrd="0" presId="urn:microsoft.com/office/officeart/2005/8/layout/hProcess9"/>
    <dgm:cxn modelId="{AAFC35B4-712B-41F9-B690-D00B683FF5B0}" type="presParOf" srcId="{C857DA97-0328-4651-98D6-366FFA5AA340}" destId="{0A3EAA21-AF43-4A22-8E03-B19455AFE314}" srcOrd="1" destOrd="0" presId="urn:microsoft.com/office/officeart/2005/8/layout/hProcess9"/>
    <dgm:cxn modelId="{2AD5174E-F7E8-4D18-B6E6-88BA5D7A7114}" type="presParOf" srcId="{0A3EAA21-AF43-4A22-8E03-B19455AFE314}" destId="{83457A12-B655-400E-A776-BB92E0579A2B}" srcOrd="0" destOrd="0" presId="urn:microsoft.com/office/officeart/2005/8/layout/hProcess9"/>
    <dgm:cxn modelId="{0D88B449-2727-40BA-81CA-3F9E214415C4}" type="presParOf" srcId="{0A3EAA21-AF43-4A22-8E03-B19455AFE314}" destId="{2E616BCF-F9BF-436D-8952-CDD3B85BA615}" srcOrd="1" destOrd="0" presId="urn:microsoft.com/office/officeart/2005/8/layout/hProcess9"/>
    <dgm:cxn modelId="{3ADAA090-327B-4A4A-B0CD-24558B2920D5}" type="presParOf" srcId="{0A3EAA21-AF43-4A22-8E03-B19455AFE314}" destId="{DDCE0FF7-673C-4DFF-A180-448A7FF128F6}" srcOrd="2" destOrd="0" presId="urn:microsoft.com/office/officeart/2005/8/layout/hProcess9"/>
    <dgm:cxn modelId="{86AF2B30-B986-471B-BA86-A7E83AC9B5EE}" type="presParOf" srcId="{0A3EAA21-AF43-4A22-8E03-B19455AFE314}" destId="{F48862F9-C318-4F05-8077-B8DF89F65295}" srcOrd="3" destOrd="0" presId="urn:microsoft.com/office/officeart/2005/8/layout/hProcess9"/>
    <dgm:cxn modelId="{472CE0B2-2A0E-446F-A434-042C16537E07}" type="presParOf" srcId="{0A3EAA21-AF43-4A22-8E03-B19455AFE314}" destId="{7B3B7F76-5A99-4DD3-9559-F2049F6A885B}" srcOrd="4" destOrd="0" presId="urn:microsoft.com/office/officeart/2005/8/layout/hProcess9"/>
    <dgm:cxn modelId="{338CB10C-CAEC-4E7E-97C9-CE8DD258320E}" type="presParOf" srcId="{0A3EAA21-AF43-4A22-8E03-B19455AFE314}" destId="{E4383CE5-0155-4CEF-962F-66513650E92D}" srcOrd="5" destOrd="0" presId="urn:microsoft.com/office/officeart/2005/8/layout/hProcess9"/>
    <dgm:cxn modelId="{8D654ED2-DECF-4BF8-8BA3-9E8A58902B22}" type="presParOf" srcId="{0A3EAA21-AF43-4A22-8E03-B19455AFE314}" destId="{5E7D49F3-25A8-4424-8D70-706FF12287D4}" srcOrd="6" destOrd="0" presId="urn:microsoft.com/office/officeart/2005/8/layout/hProcess9"/>
    <dgm:cxn modelId="{F4A590CB-80F0-42B2-BE8C-137F5AD81770}" type="presParOf" srcId="{0A3EAA21-AF43-4A22-8E03-B19455AFE314}" destId="{4C804A7F-B21C-4685-91AD-808097D86C4D}" srcOrd="7" destOrd="0" presId="urn:microsoft.com/office/officeart/2005/8/layout/hProcess9"/>
    <dgm:cxn modelId="{51870B9C-FD6E-4E15-8E71-86FC3E5951FC}" type="presParOf" srcId="{0A3EAA21-AF43-4A22-8E03-B19455AFE314}" destId="{6ADEFA05-AA53-4AF7-B505-D42406A1CB6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99088C-066B-47C0-AF04-968CF4F63EE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8002C14-5EFE-433B-A8BF-D277EF8163BA}">
      <dgm:prSet phldrT="[Text]"/>
      <dgm:spPr/>
      <dgm:t>
        <a:bodyPr/>
        <a:lstStyle/>
        <a:p>
          <a:r>
            <a:rPr lang="de-DE" dirty="0"/>
            <a:t>Grundlagen-ermittlung</a:t>
          </a:r>
        </a:p>
      </dgm:t>
    </dgm:pt>
    <dgm:pt modelId="{AAD501DC-D9EA-45E1-BA42-775F56AB17E5}" type="parTrans" cxnId="{3CF62151-70C4-4171-B3A2-1A6DDADC8A3A}">
      <dgm:prSet/>
      <dgm:spPr/>
      <dgm:t>
        <a:bodyPr/>
        <a:lstStyle/>
        <a:p>
          <a:endParaRPr lang="de-DE"/>
        </a:p>
      </dgm:t>
    </dgm:pt>
    <dgm:pt modelId="{1507A7CC-8599-4AD2-A8F3-53F598C6DD46}" type="sibTrans" cxnId="{3CF62151-70C4-4171-B3A2-1A6DDADC8A3A}">
      <dgm:prSet/>
      <dgm:spPr/>
      <dgm:t>
        <a:bodyPr/>
        <a:lstStyle/>
        <a:p>
          <a:endParaRPr lang="de-DE"/>
        </a:p>
      </dgm:t>
    </dgm:pt>
    <dgm:pt modelId="{B8514D3B-23E5-41B7-A158-0BAFCBD7B331}">
      <dgm:prSet phldrT="[Text]"/>
      <dgm:spPr/>
      <dgm:t>
        <a:bodyPr/>
        <a:lstStyle/>
        <a:p>
          <a:r>
            <a:rPr lang="de-DE" dirty="0"/>
            <a:t>Maßnahmen-katalog mit Zuständig-</a:t>
          </a:r>
          <a:r>
            <a:rPr lang="de-DE" dirty="0" err="1"/>
            <a:t>keiten</a:t>
          </a:r>
          <a:r>
            <a:rPr lang="de-DE" dirty="0"/>
            <a:t> und Terminen</a:t>
          </a:r>
        </a:p>
      </dgm:t>
    </dgm:pt>
    <dgm:pt modelId="{B11C2844-E31B-4106-9A25-221C4FB01F2E}" type="parTrans" cxnId="{93187934-2F22-49F7-BF70-CC44C9041EF5}">
      <dgm:prSet/>
      <dgm:spPr/>
      <dgm:t>
        <a:bodyPr/>
        <a:lstStyle/>
        <a:p>
          <a:endParaRPr lang="de-DE"/>
        </a:p>
      </dgm:t>
    </dgm:pt>
    <dgm:pt modelId="{9A82E218-6792-4582-A2EB-5C88D40BE3AC}" type="sibTrans" cxnId="{93187934-2F22-49F7-BF70-CC44C9041EF5}">
      <dgm:prSet/>
      <dgm:spPr/>
      <dgm:t>
        <a:bodyPr/>
        <a:lstStyle/>
        <a:p>
          <a:endParaRPr lang="de-DE"/>
        </a:p>
      </dgm:t>
    </dgm:pt>
    <dgm:pt modelId="{495E339E-2FAC-4362-9F62-14614CE3C1AD}">
      <dgm:prSet phldrT="[Text]"/>
      <dgm:spPr/>
      <dgm:t>
        <a:bodyPr/>
        <a:lstStyle/>
        <a:p>
          <a:r>
            <a:rPr lang="de-DE" dirty="0"/>
            <a:t>Vorstellung in 2. Bürger-workshop</a:t>
          </a:r>
        </a:p>
      </dgm:t>
    </dgm:pt>
    <dgm:pt modelId="{9C79EC89-FA3C-48E8-A3D4-4317184CDC99}" type="parTrans" cxnId="{05D572FE-9B20-4303-8EF1-2D62D8A3407D}">
      <dgm:prSet/>
      <dgm:spPr/>
      <dgm:t>
        <a:bodyPr/>
        <a:lstStyle/>
        <a:p>
          <a:endParaRPr lang="de-DE"/>
        </a:p>
      </dgm:t>
    </dgm:pt>
    <dgm:pt modelId="{7813D40A-86EB-4F3C-AC7C-37ADC8FB8969}" type="sibTrans" cxnId="{05D572FE-9B20-4303-8EF1-2D62D8A3407D}">
      <dgm:prSet/>
      <dgm:spPr/>
      <dgm:t>
        <a:bodyPr/>
        <a:lstStyle/>
        <a:p>
          <a:endParaRPr lang="de-DE"/>
        </a:p>
      </dgm:t>
    </dgm:pt>
    <dgm:pt modelId="{2B0ADC14-4CAA-4E4B-A19E-22A670301814}">
      <dgm:prSet/>
      <dgm:spPr/>
      <dgm:t>
        <a:bodyPr/>
        <a:lstStyle/>
        <a:p>
          <a:r>
            <a:rPr lang="de-DE"/>
            <a:t>Fertigstellung Konzept</a:t>
          </a:r>
          <a:endParaRPr lang="de-DE" dirty="0"/>
        </a:p>
      </dgm:t>
    </dgm:pt>
    <dgm:pt modelId="{CC0754EC-C9B1-4143-866C-99762D92629D}" type="parTrans" cxnId="{DAC771B8-1869-4D3B-832C-D32FB3D68F96}">
      <dgm:prSet/>
      <dgm:spPr/>
      <dgm:t>
        <a:bodyPr/>
        <a:lstStyle/>
        <a:p>
          <a:endParaRPr lang="de-DE"/>
        </a:p>
      </dgm:t>
    </dgm:pt>
    <dgm:pt modelId="{1F9B5DAF-27BD-474D-92FD-F9F5EA57A4AE}" type="sibTrans" cxnId="{DAC771B8-1869-4D3B-832C-D32FB3D68F96}">
      <dgm:prSet/>
      <dgm:spPr/>
      <dgm:t>
        <a:bodyPr/>
        <a:lstStyle/>
        <a:p>
          <a:endParaRPr lang="de-DE"/>
        </a:p>
      </dgm:t>
    </dgm:pt>
    <dgm:pt modelId="{2A967A9F-601D-4538-8D33-EF71FE19B741}">
      <dgm:prSet/>
      <dgm:spPr/>
      <dgm:t>
        <a:bodyPr/>
        <a:lstStyle/>
        <a:p>
          <a:r>
            <a:rPr lang="de-DE"/>
            <a:t>1. Bürger-workshop</a:t>
          </a:r>
          <a:endParaRPr lang="de-DE" dirty="0"/>
        </a:p>
      </dgm:t>
    </dgm:pt>
    <dgm:pt modelId="{56035933-2372-4E10-BF06-C27FD57EAB82}" type="parTrans" cxnId="{249D7E66-6770-486B-9860-F8C6CF36CB4B}">
      <dgm:prSet/>
      <dgm:spPr/>
      <dgm:t>
        <a:bodyPr/>
        <a:lstStyle/>
        <a:p>
          <a:endParaRPr lang="de-DE"/>
        </a:p>
      </dgm:t>
    </dgm:pt>
    <dgm:pt modelId="{823C7E54-0190-4E38-AE31-4682568A5CCF}" type="sibTrans" cxnId="{249D7E66-6770-486B-9860-F8C6CF36CB4B}">
      <dgm:prSet/>
      <dgm:spPr/>
      <dgm:t>
        <a:bodyPr/>
        <a:lstStyle/>
        <a:p>
          <a:endParaRPr lang="de-DE"/>
        </a:p>
      </dgm:t>
    </dgm:pt>
    <dgm:pt modelId="{1FE33B7B-294E-475D-A894-F6D2196875F0}">
      <dgm:prSet/>
      <dgm:spPr/>
      <dgm:t>
        <a:bodyPr/>
        <a:lstStyle/>
        <a:p>
          <a:r>
            <a:rPr lang="de-DE"/>
            <a:t>Ortsbe-gehung</a:t>
          </a:r>
          <a:endParaRPr lang="de-DE" dirty="0"/>
        </a:p>
      </dgm:t>
    </dgm:pt>
    <dgm:pt modelId="{E1EE24E2-8D7E-4A2C-8E72-F2ECD269CC8F}" type="parTrans" cxnId="{F310C23F-EFEF-495C-903F-021B0A8465D8}">
      <dgm:prSet/>
      <dgm:spPr/>
      <dgm:t>
        <a:bodyPr/>
        <a:lstStyle/>
        <a:p>
          <a:endParaRPr lang="de-DE"/>
        </a:p>
      </dgm:t>
    </dgm:pt>
    <dgm:pt modelId="{8A663357-7459-4021-A2E5-0A6609E57289}" type="sibTrans" cxnId="{F310C23F-EFEF-495C-903F-021B0A8465D8}">
      <dgm:prSet/>
      <dgm:spPr/>
      <dgm:t>
        <a:bodyPr/>
        <a:lstStyle/>
        <a:p>
          <a:endParaRPr lang="de-DE"/>
        </a:p>
      </dgm:t>
    </dgm:pt>
    <dgm:pt modelId="{59C1747B-C8D0-4815-B91A-5C101181518C}">
      <dgm:prSet/>
      <dgm:spPr/>
      <dgm:t>
        <a:bodyPr/>
        <a:lstStyle/>
        <a:p>
          <a:r>
            <a:rPr lang="de-DE"/>
            <a:t>Auftaktver-anstaltung</a:t>
          </a:r>
          <a:endParaRPr lang="de-DE" dirty="0"/>
        </a:p>
      </dgm:t>
    </dgm:pt>
    <dgm:pt modelId="{F751371A-7093-4668-9F0A-32BF6E346CD2}" type="parTrans" cxnId="{D9668946-4E93-454C-A137-FEEB2349229E}">
      <dgm:prSet/>
      <dgm:spPr/>
      <dgm:t>
        <a:bodyPr/>
        <a:lstStyle/>
        <a:p>
          <a:endParaRPr lang="de-DE"/>
        </a:p>
      </dgm:t>
    </dgm:pt>
    <dgm:pt modelId="{50A955C3-5F3C-4255-B892-E94A71808DA6}" type="sibTrans" cxnId="{D9668946-4E93-454C-A137-FEEB2349229E}">
      <dgm:prSet/>
      <dgm:spPr/>
      <dgm:t>
        <a:bodyPr/>
        <a:lstStyle/>
        <a:p>
          <a:endParaRPr lang="de-DE"/>
        </a:p>
      </dgm:t>
    </dgm:pt>
    <dgm:pt modelId="{C857DA97-0328-4651-98D6-366FFA5AA340}" type="pres">
      <dgm:prSet presAssocID="{6699088C-066B-47C0-AF04-968CF4F63EE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37F5F2B-5F9A-47DE-80E6-1ECEC8146F8F}" type="pres">
      <dgm:prSet presAssocID="{6699088C-066B-47C0-AF04-968CF4F63EEE}" presName="arrow" presStyleLbl="bgShp" presStyleIdx="0" presStyleCnt="1"/>
      <dgm:spPr/>
    </dgm:pt>
    <dgm:pt modelId="{0A3EAA21-AF43-4A22-8E03-B19455AFE314}" type="pres">
      <dgm:prSet presAssocID="{6699088C-066B-47C0-AF04-968CF4F63EEE}" presName="linearProcess" presStyleCnt="0"/>
      <dgm:spPr/>
    </dgm:pt>
    <dgm:pt modelId="{83457A12-B655-400E-A776-BB92E0579A2B}" type="pres">
      <dgm:prSet presAssocID="{78002C14-5EFE-433B-A8BF-D277EF8163BA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616BCF-F9BF-436D-8952-CDD3B85BA615}" type="pres">
      <dgm:prSet presAssocID="{1507A7CC-8599-4AD2-A8F3-53F598C6DD46}" presName="sibTrans" presStyleCnt="0"/>
      <dgm:spPr/>
    </dgm:pt>
    <dgm:pt modelId="{DDCE0FF7-673C-4DFF-A180-448A7FF128F6}" type="pres">
      <dgm:prSet presAssocID="{59C1747B-C8D0-4815-B91A-5C101181518C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8862F9-C318-4F05-8077-B8DF89F65295}" type="pres">
      <dgm:prSet presAssocID="{50A955C3-5F3C-4255-B892-E94A71808DA6}" presName="sibTrans" presStyleCnt="0"/>
      <dgm:spPr/>
    </dgm:pt>
    <dgm:pt modelId="{7B3B7F76-5A99-4DD3-9559-F2049F6A885B}" type="pres">
      <dgm:prSet presAssocID="{1FE33B7B-294E-475D-A894-F6D2196875F0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383CE5-0155-4CEF-962F-66513650E92D}" type="pres">
      <dgm:prSet presAssocID="{8A663357-7459-4021-A2E5-0A6609E57289}" presName="sibTrans" presStyleCnt="0"/>
      <dgm:spPr/>
    </dgm:pt>
    <dgm:pt modelId="{5E7D49F3-25A8-4424-8D70-706FF12287D4}" type="pres">
      <dgm:prSet presAssocID="{2A967A9F-601D-4538-8D33-EF71FE19B741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804A7F-B21C-4685-91AD-808097D86C4D}" type="pres">
      <dgm:prSet presAssocID="{823C7E54-0190-4E38-AE31-4682568A5CCF}" presName="sibTrans" presStyleCnt="0"/>
      <dgm:spPr/>
    </dgm:pt>
    <dgm:pt modelId="{6ADEFA05-AA53-4AF7-B505-D42406A1CB60}" type="pres">
      <dgm:prSet presAssocID="{B8514D3B-23E5-41B7-A158-0BAFCBD7B331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DC294D5-4FB3-4E4E-8C70-095B485A4BB6}" type="pres">
      <dgm:prSet presAssocID="{9A82E218-6792-4582-A2EB-5C88D40BE3AC}" presName="sibTrans" presStyleCnt="0"/>
      <dgm:spPr/>
    </dgm:pt>
    <dgm:pt modelId="{A751C136-658A-4E72-8046-A550D537CD0E}" type="pres">
      <dgm:prSet presAssocID="{495E339E-2FAC-4362-9F62-14614CE3C1AD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6D7B61-10D1-42E0-B02F-B226FE11CEFD}" type="pres">
      <dgm:prSet presAssocID="{7813D40A-86EB-4F3C-AC7C-37ADC8FB8969}" presName="sibTrans" presStyleCnt="0"/>
      <dgm:spPr/>
    </dgm:pt>
    <dgm:pt modelId="{93754B5E-AC96-477C-A571-91C4963F6EC2}" type="pres">
      <dgm:prSet presAssocID="{2B0ADC14-4CAA-4E4B-A19E-22A670301814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CF62151-70C4-4171-B3A2-1A6DDADC8A3A}" srcId="{6699088C-066B-47C0-AF04-968CF4F63EEE}" destId="{78002C14-5EFE-433B-A8BF-D277EF8163BA}" srcOrd="0" destOrd="0" parTransId="{AAD501DC-D9EA-45E1-BA42-775F56AB17E5}" sibTransId="{1507A7CC-8599-4AD2-A8F3-53F598C6DD46}"/>
    <dgm:cxn modelId="{CB104C29-F994-49B6-8864-805CED15A13E}" type="presOf" srcId="{495E339E-2FAC-4362-9F62-14614CE3C1AD}" destId="{A751C136-658A-4E72-8046-A550D537CD0E}" srcOrd="0" destOrd="0" presId="urn:microsoft.com/office/officeart/2005/8/layout/hProcess9"/>
    <dgm:cxn modelId="{90EC33C3-E0C2-4FAB-B4E5-79DF8B9F6739}" type="presOf" srcId="{B8514D3B-23E5-41B7-A158-0BAFCBD7B331}" destId="{6ADEFA05-AA53-4AF7-B505-D42406A1CB60}" srcOrd="0" destOrd="0" presId="urn:microsoft.com/office/officeart/2005/8/layout/hProcess9"/>
    <dgm:cxn modelId="{D9668946-4E93-454C-A137-FEEB2349229E}" srcId="{6699088C-066B-47C0-AF04-968CF4F63EEE}" destId="{59C1747B-C8D0-4815-B91A-5C101181518C}" srcOrd="1" destOrd="0" parTransId="{F751371A-7093-4668-9F0A-32BF6E346CD2}" sibTransId="{50A955C3-5F3C-4255-B892-E94A71808DA6}"/>
    <dgm:cxn modelId="{77F5DAFE-5625-4226-A1E7-A70BCAAB1C23}" type="presOf" srcId="{2B0ADC14-4CAA-4E4B-A19E-22A670301814}" destId="{93754B5E-AC96-477C-A571-91C4963F6EC2}" srcOrd="0" destOrd="0" presId="urn:microsoft.com/office/officeart/2005/8/layout/hProcess9"/>
    <dgm:cxn modelId="{249D7E66-6770-486B-9860-F8C6CF36CB4B}" srcId="{6699088C-066B-47C0-AF04-968CF4F63EEE}" destId="{2A967A9F-601D-4538-8D33-EF71FE19B741}" srcOrd="3" destOrd="0" parTransId="{56035933-2372-4E10-BF06-C27FD57EAB82}" sibTransId="{823C7E54-0190-4E38-AE31-4682568A5CCF}"/>
    <dgm:cxn modelId="{93187934-2F22-49F7-BF70-CC44C9041EF5}" srcId="{6699088C-066B-47C0-AF04-968CF4F63EEE}" destId="{B8514D3B-23E5-41B7-A158-0BAFCBD7B331}" srcOrd="4" destOrd="0" parTransId="{B11C2844-E31B-4106-9A25-221C4FB01F2E}" sibTransId="{9A82E218-6792-4582-A2EB-5C88D40BE3AC}"/>
    <dgm:cxn modelId="{05D572FE-9B20-4303-8EF1-2D62D8A3407D}" srcId="{6699088C-066B-47C0-AF04-968CF4F63EEE}" destId="{495E339E-2FAC-4362-9F62-14614CE3C1AD}" srcOrd="5" destOrd="0" parTransId="{9C79EC89-FA3C-48E8-A3D4-4317184CDC99}" sibTransId="{7813D40A-86EB-4F3C-AC7C-37ADC8FB8969}"/>
    <dgm:cxn modelId="{8FC5E644-2CB3-4D96-B5F3-E405899859B3}" type="presOf" srcId="{78002C14-5EFE-433B-A8BF-D277EF8163BA}" destId="{83457A12-B655-400E-A776-BB92E0579A2B}" srcOrd="0" destOrd="0" presId="urn:microsoft.com/office/officeart/2005/8/layout/hProcess9"/>
    <dgm:cxn modelId="{1323B9F0-0150-4A06-8C4B-8CA716CEBF8C}" type="presOf" srcId="{2A967A9F-601D-4538-8D33-EF71FE19B741}" destId="{5E7D49F3-25A8-4424-8D70-706FF12287D4}" srcOrd="0" destOrd="0" presId="urn:microsoft.com/office/officeart/2005/8/layout/hProcess9"/>
    <dgm:cxn modelId="{F310C23F-EFEF-495C-903F-021B0A8465D8}" srcId="{6699088C-066B-47C0-AF04-968CF4F63EEE}" destId="{1FE33B7B-294E-475D-A894-F6D2196875F0}" srcOrd="2" destOrd="0" parTransId="{E1EE24E2-8D7E-4A2C-8E72-F2ECD269CC8F}" sibTransId="{8A663357-7459-4021-A2E5-0A6609E57289}"/>
    <dgm:cxn modelId="{4F0DD8B7-AAA1-4E1C-B974-C8953CEA96EF}" type="presOf" srcId="{1FE33B7B-294E-475D-A894-F6D2196875F0}" destId="{7B3B7F76-5A99-4DD3-9559-F2049F6A885B}" srcOrd="0" destOrd="0" presId="urn:microsoft.com/office/officeart/2005/8/layout/hProcess9"/>
    <dgm:cxn modelId="{35967180-22FB-4B90-ACBD-CE88E04A7A4B}" type="presOf" srcId="{6699088C-066B-47C0-AF04-968CF4F63EEE}" destId="{C857DA97-0328-4651-98D6-366FFA5AA340}" srcOrd="0" destOrd="0" presId="urn:microsoft.com/office/officeart/2005/8/layout/hProcess9"/>
    <dgm:cxn modelId="{F6025919-73B3-457C-96D7-F013697F0812}" type="presOf" srcId="{59C1747B-C8D0-4815-B91A-5C101181518C}" destId="{DDCE0FF7-673C-4DFF-A180-448A7FF128F6}" srcOrd="0" destOrd="0" presId="urn:microsoft.com/office/officeart/2005/8/layout/hProcess9"/>
    <dgm:cxn modelId="{DAC771B8-1869-4D3B-832C-D32FB3D68F96}" srcId="{6699088C-066B-47C0-AF04-968CF4F63EEE}" destId="{2B0ADC14-4CAA-4E4B-A19E-22A670301814}" srcOrd="6" destOrd="0" parTransId="{CC0754EC-C9B1-4143-866C-99762D92629D}" sibTransId="{1F9B5DAF-27BD-474D-92FD-F9F5EA57A4AE}"/>
    <dgm:cxn modelId="{ECB25DA3-8A48-4F99-9D30-7280F9FD202F}" type="presParOf" srcId="{C857DA97-0328-4651-98D6-366FFA5AA340}" destId="{637F5F2B-5F9A-47DE-80E6-1ECEC8146F8F}" srcOrd="0" destOrd="0" presId="urn:microsoft.com/office/officeart/2005/8/layout/hProcess9"/>
    <dgm:cxn modelId="{AAFC35B4-712B-41F9-B690-D00B683FF5B0}" type="presParOf" srcId="{C857DA97-0328-4651-98D6-366FFA5AA340}" destId="{0A3EAA21-AF43-4A22-8E03-B19455AFE314}" srcOrd="1" destOrd="0" presId="urn:microsoft.com/office/officeart/2005/8/layout/hProcess9"/>
    <dgm:cxn modelId="{2AD5174E-F7E8-4D18-B6E6-88BA5D7A7114}" type="presParOf" srcId="{0A3EAA21-AF43-4A22-8E03-B19455AFE314}" destId="{83457A12-B655-400E-A776-BB92E0579A2B}" srcOrd="0" destOrd="0" presId="urn:microsoft.com/office/officeart/2005/8/layout/hProcess9"/>
    <dgm:cxn modelId="{0D88B449-2727-40BA-81CA-3F9E214415C4}" type="presParOf" srcId="{0A3EAA21-AF43-4A22-8E03-B19455AFE314}" destId="{2E616BCF-F9BF-436D-8952-CDD3B85BA615}" srcOrd="1" destOrd="0" presId="urn:microsoft.com/office/officeart/2005/8/layout/hProcess9"/>
    <dgm:cxn modelId="{3ADAA090-327B-4A4A-B0CD-24558B2920D5}" type="presParOf" srcId="{0A3EAA21-AF43-4A22-8E03-B19455AFE314}" destId="{DDCE0FF7-673C-4DFF-A180-448A7FF128F6}" srcOrd="2" destOrd="0" presId="urn:microsoft.com/office/officeart/2005/8/layout/hProcess9"/>
    <dgm:cxn modelId="{86AF2B30-B986-471B-BA86-A7E83AC9B5EE}" type="presParOf" srcId="{0A3EAA21-AF43-4A22-8E03-B19455AFE314}" destId="{F48862F9-C318-4F05-8077-B8DF89F65295}" srcOrd="3" destOrd="0" presId="urn:microsoft.com/office/officeart/2005/8/layout/hProcess9"/>
    <dgm:cxn modelId="{472CE0B2-2A0E-446F-A434-042C16537E07}" type="presParOf" srcId="{0A3EAA21-AF43-4A22-8E03-B19455AFE314}" destId="{7B3B7F76-5A99-4DD3-9559-F2049F6A885B}" srcOrd="4" destOrd="0" presId="urn:microsoft.com/office/officeart/2005/8/layout/hProcess9"/>
    <dgm:cxn modelId="{338CB10C-CAEC-4E7E-97C9-CE8DD258320E}" type="presParOf" srcId="{0A3EAA21-AF43-4A22-8E03-B19455AFE314}" destId="{E4383CE5-0155-4CEF-962F-66513650E92D}" srcOrd="5" destOrd="0" presId="urn:microsoft.com/office/officeart/2005/8/layout/hProcess9"/>
    <dgm:cxn modelId="{8D654ED2-DECF-4BF8-8BA3-9E8A58902B22}" type="presParOf" srcId="{0A3EAA21-AF43-4A22-8E03-B19455AFE314}" destId="{5E7D49F3-25A8-4424-8D70-706FF12287D4}" srcOrd="6" destOrd="0" presId="urn:microsoft.com/office/officeart/2005/8/layout/hProcess9"/>
    <dgm:cxn modelId="{F4A590CB-80F0-42B2-BE8C-137F5AD81770}" type="presParOf" srcId="{0A3EAA21-AF43-4A22-8E03-B19455AFE314}" destId="{4C804A7F-B21C-4685-91AD-808097D86C4D}" srcOrd="7" destOrd="0" presId="urn:microsoft.com/office/officeart/2005/8/layout/hProcess9"/>
    <dgm:cxn modelId="{51870B9C-FD6E-4E15-8E71-86FC3E5951FC}" type="presParOf" srcId="{0A3EAA21-AF43-4A22-8E03-B19455AFE314}" destId="{6ADEFA05-AA53-4AF7-B505-D42406A1CB60}" srcOrd="8" destOrd="0" presId="urn:microsoft.com/office/officeart/2005/8/layout/hProcess9"/>
    <dgm:cxn modelId="{7C102B18-4206-4680-BE12-381B3E16C84D}" type="presParOf" srcId="{0A3EAA21-AF43-4A22-8E03-B19455AFE314}" destId="{BDC294D5-4FB3-4E4E-8C70-095B485A4BB6}" srcOrd="9" destOrd="0" presId="urn:microsoft.com/office/officeart/2005/8/layout/hProcess9"/>
    <dgm:cxn modelId="{289560B7-8226-49D8-8DD4-CF57C04B0C1D}" type="presParOf" srcId="{0A3EAA21-AF43-4A22-8E03-B19455AFE314}" destId="{A751C136-658A-4E72-8046-A550D537CD0E}" srcOrd="10" destOrd="0" presId="urn:microsoft.com/office/officeart/2005/8/layout/hProcess9"/>
    <dgm:cxn modelId="{B4F5B9AB-3E61-40A4-888F-CB687E1F9772}" type="presParOf" srcId="{0A3EAA21-AF43-4A22-8E03-B19455AFE314}" destId="{576D7B61-10D1-42E0-B02F-B226FE11CEFD}" srcOrd="11" destOrd="0" presId="urn:microsoft.com/office/officeart/2005/8/layout/hProcess9"/>
    <dgm:cxn modelId="{9B98BBBF-FBE3-46D7-8A52-063518B1DF34}" type="presParOf" srcId="{0A3EAA21-AF43-4A22-8E03-B19455AFE314}" destId="{93754B5E-AC96-477C-A571-91C4963F6EC2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B8FEA-79A6-47E2-BD0A-9C6A5A9DA592}">
      <dsp:nvSpPr>
        <dsp:cNvPr id="0" name=""/>
        <dsp:cNvSpPr/>
      </dsp:nvSpPr>
      <dsp:spPr>
        <a:xfrm>
          <a:off x="3897808" y="1755895"/>
          <a:ext cx="1348382" cy="1348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Hochwasser-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vorsorge</a:t>
          </a:r>
        </a:p>
      </dsp:txBody>
      <dsp:txXfrm>
        <a:off x="4095274" y="1953361"/>
        <a:ext cx="953450" cy="953450"/>
      </dsp:txXfrm>
    </dsp:sp>
    <dsp:sp modelId="{05FEDEDD-7162-40D0-98EF-0F4616D0115D}">
      <dsp:nvSpPr>
        <dsp:cNvPr id="0" name=""/>
        <dsp:cNvSpPr/>
      </dsp:nvSpPr>
      <dsp:spPr>
        <a:xfrm rot="16200000">
          <a:off x="4428789" y="1264568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>
        <a:off x="4471752" y="1399221"/>
        <a:ext cx="200494" cy="275070"/>
      </dsp:txXfrm>
    </dsp:sp>
    <dsp:sp modelId="{ACC3E21B-F923-40FB-8220-E1382FD6CDE8}">
      <dsp:nvSpPr>
        <dsp:cNvPr id="0" name=""/>
        <dsp:cNvSpPr/>
      </dsp:nvSpPr>
      <dsp:spPr>
        <a:xfrm>
          <a:off x="3965227" y="1934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Stadt-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planung</a:t>
          </a:r>
        </a:p>
      </dsp:txBody>
      <dsp:txXfrm>
        <a:off x="4142946" y="179653"/>
        <a:ext cx="858106" cy="858106"/>
      </dsp:txXfrm>
    </dsp:sp>
    <dsp:sp modelId="{721180D9-6CD4-4B6F-AA8A-C821B01C16F4}">
      <dsp:nvSpPr>
        <dsp:cNvPr id="0" name=""/>
        <dsp:cNvSpPr/>
      </dsp:nvSpPr>
      <dsp:spPr>
        <a:xfrm rot="19285714">
          <a:off x="5160813" y="1617092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>
        <a:off x="5170186" y="1735569"/>
        <a:ext cx="200494" cy="275070"/>
      </dsp:txXfrm>
    </dsp:sp>
    <dsp:sp modelId="{CE30CDCF-DDEB-460D-94DE-7BC4777B0D7C}">
      <dsp:nvSpPr>
        <dsp:cNvPr id="0" name=""/>
        <dsp:cNvSpPr/>
      </dsp:nvSpPr>
      <dsp:spPr>
        <a:xfrm>
          <a:off x="5389240" y="687702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Verkehrs-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planung</a:t>
          </a:r>
        </a:p>
      </dsp:txBody>
      <dsp:txXfrm>
        <a:off x="5566959" y="865421"/>
        <a:ext cx="858106" cy="858106"/>
      </dsp:txXfrm>
    </dsp:sp>
    <dsp:sp modelId="{061733E3-DDDB-4856-80B7-D52308545DC5}">
      <dsp:nvSpPr>
        <dsp:cNvPr id="0" name=""/>
        <dsp:cNvSpPr/>
      </dsp:nvSpPr>
      <dsp:spPr>
        <a:xfrm rot="771429">
          <a:off x="5341608" y="2409206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>
        <a:off x="5342685" y="2491336"/>
        <a:ext cx="200494" cy="275070"/>
      </dsp:txXfrm>
    </dsp:sp>
    <dsp:sp modelId="{7F610E9E-52B0-41D8-B373-8EB4C58A38AC}">
      <dsp:nvSpPr>
        <dsp:cNvPr id="0" name=""/>
        <dsp:cNvSpPr/>
      </dsp:nvSpPr>
      <dsp:spPr>
        <a:xfrm>
          <a:off x="5740942" y="2228610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Entwäss-erung</a:t>
          </a:r>
        </a:p>
      </dsp:txBody>
      <dsp:txXfrm>
        <a:off x="5918661" y="2406329"/>
        <a:ext cx="858106" cy="858106"/>
      </dsp:txXfrm>
    </dsp:sp>
    <dsp:sp modelId="{941C37E5-63D2-4913-87C6-74B96861E18B}">
      <dsp:nvSpPr>
        <dsp:cNvPr id="0" name=""/>
        <dsp:cNvSpPr/>
      </dsp:nvSpPr>
      <dsp:spPr>
        <a:xfrm rot="3857143">
          <a:off x="4835032" y="3044433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>
        <a:off x="4859354" y="3097415"/>
        <a:ext cx="200494" cy="275070"/>
      </dsp:txXfrm>
    </dsp:sp>
    <dsp:sp modelId="{B3047FD2-C7E9-487B-845B-D05777E63DFF}">
      <dsp:nvSpPr>
        <dsp:cNvPr id="0" name=""/>
        <dsp:cNvSpPr/>
      </dsp:nvSpPr>
      <dsp:spPr>
        <a:xfrm>
          <a:off x="4755495" y="3464321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Rettungs-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wesen</a:t>
          </a:r>
        </a:p>
      </dsp:txBody>
      <dsp:txXfrm>
        <a:off x="4933214" y="3642040"/>
        <a:ext cx="858106" cy="858106"/>
      </dsp:txXfrm>
    </dsp:sp>
    <dsp:sp modelId="{30F3D1D3-C341-4EB3-B734-BEE2FF44504B}">
      <dsp:nvSpPr>
        <dsp:cNvPr id="0" name=""/>
        <dsp:cNvSpPr/>
      </dsp:nvSpPr>
      <dsp:spPr>
        <a:xfrm rot="6942857">
          <a:off x="4022547" y="3044433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 rot="10800000">
        <a:off x="4084151" y="3097415"/>
        <a:ext cx="200494" cy="275070"/>
      </dsp:txXfrm>
    </dsp:sp>
    <dsp:sp modelId="{280D30DD-803F-48F6-9123-5F58009CD438}">
      <dsp:nvSpPr>
        <dsp:cNvPr id="0" name=""/>
        <dsp:cNvSpPr/>
      </dsp:nvSpPr>
      <dsp:spPr>
        <a:xfrm>
          <a:off x="3174960" y="3464321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Bürger</a:t>
          </a:r>
        </a:p>
      </dsp:txBody>
      <dsp:txXfrm>
        <a:off x="3352679" y="3642040"/>
        <a:ext cx="858106" cy="858106"/>
      </dsp:txXfrm>
    </dsp:sp>
    <dsp:sp modelId="{B01C6C85-5A25-4BCE-B464-13047EAA5763}">
      <dsp:nvSpPr>
        <dsp:cNvPr id="0" name=""/>
        <dsp:cNvSpPr/>
      </dsp:nvSpPr>
      <dsp:spPr>
        <a:xfrm rot="10028571">
          <a:off x="3515970" y="2409206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/>
        </a:p>
      </dsp:txBody>
      <dsp:txXfrm rot="10800000">
        <a:off x="3600819" y="2491336"/>
        <a:ext cx="200494" cy="275070"/>
      </dsp:txXfrm>
    </dsp:sp>
    <dsp:sp modelId="{82EB9599-E3E1-437C-9BAC-96BDD2DD594E}">
      <dsp:nvSpPr>
        <dsp:cNvPr id="0" name=""/>
        <dsp:cNvSpPr/>
      </dsp:nvSpPr>
      <dsp:spPr>
        <a:xfrm>
          <a:off x="2189513" y="2228610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Landwirte</a:t>
          </a:r>
        </a:p>
      </dsp:txBody>
      <dsp:txXfrm>
        <a:off x="2367232" y="2406329"/>
        <a:ext cx="858106" cy="858106"/>
      </dsp:txXfrm>
    </dsp:sp>
    <dsp:sp modelId="{D88917AC-1654-4148-A45E-B100562AFAF9}">
      <dsp:nvSpPr>
        <dsp:cNvPr id="0" name=""/>
        <dsp:cNvSpPr/>
      </dsp:nvSpPr>
      <dsp:spPr>
        <a:xfrm rot="13114286">
          <a:off x="3696765" y="1617092"/>
          <a:ext cx="286420" cy="458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900" kern="1200" dirty="0"/>
        </a:p>
      </dsp:txBody>
      <dsp:txXfrm rot="10800000">
        <a:off x="3773318" y="1735569"/>
        <a:ext cx="200494" cy="275070"/>
      </dsp:txXfrm>
    </dsp:sp>
    <dsp:sp modelId="{487CF434-631F-43E5-907F-7CAE7F158BF8}">
      <dsp:nvSpPr>
        <dsp:cNvPr id="0" name=""/>
        <dsp:cNvSpPr/>
      </dsp:nvSpPr>
      <dsp:spPr>
        <a:xfrm>
          <a:off x="2541215" y="687702"/>
          <a:ext cx="1213544" cy="121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/>
            <a:t>Gewässer-pflege</a:t>
          </a:r>
        </a:p>
      </dsp:txBody>
      <dsp:txXfrm>
        <a:off x="2718934" y="865421"/>
        <a:ext cx="858106" cy="8581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F5F2B-5F9A-47DE-80E6-1ECEC8146F8F}">
      <dsp:nvSpPr>
        <dsp:cNvPr id="0" name=""/>
        <dsp:cNvSpPr/>
      </dsp:nvSpPr>
      <dsp:spPr>
        <a:xfrm>
          <a:off x="832076" y="0"/>
          <a:ext cx="7772400" cy="38881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57A12-B655-400E-A776-BB92E0579A2B}">
      <dsp:nvSpPr>
        <dsp:cNvPr id="0" name=""/>
        <dsp:cNvSpPr/>
      </dsp:nvSpPr>
      <dsp:spPr>
        <a:xfrm>
          <a:off x="78844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Grundlagen-ermittlung</a:t>
          </a:r>
        </a:p>
      </dsp:txBody>
      <dsp:txXfrm>
        <a:off x="140000" y="1241904"/>
        <a:ext cx="1130480" cy="1432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F5F2B-5F9A-47DE-80E6-1ECEC8146F8F}">
      <dsp:nvSpPr>
        <dsp:cNvPr id="0" name=""/>
        <dsp:cNvSpPr/>
      </dsp:nvSpPr>
      <dsp:spPr>
        <a:xfrm>
          <a:off x="685799" y="0"/>
          <a:ext cx="7772400" cy="38881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57A12-B655-400E-A776-BB92E0579A2B}">
      <dsp:nvSpPr>
        <dsp:cNvPr id="0" name=""/>
        <dsp:cNvSpPr/>
      </dsp:nvSpPr>
      <dsp:spPr>
        <a:xfrm>
          <a:off x="0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Grundlagen-ermittlung</a:t>
          </a:r>
        </a:p>
      </dsp:txBody>
      <dsp:txXfrm>
        <a:off x="61156" y="1241904"/>
        <a:ext cx="1130480" cy="1432941"/>
      </dsp:txXfrm>
    </dsp:sp>
    <dsp:sp modelId="{DDCE0FF7-673C-4DFF-A180-448A7FF128F6}">
      <dsp:nvSpPr>
        <dsp:cNvPr id="0" name=""/>
        <dsp:cNvSpPr/>
      </dsp:nvSpPr>
      <dsp:spPr>
        <a:xfrm>
          <a:off x="1331645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err="1"/>
            <a:t>Auftaktver-anstaltung</a:t>
          </a:r>
          <a:endParaRPr lang="de-DE" sz="1300" kern="1200" dirty="0"/>
        </a:p>
      </dsp:txBody>
      <dsp:txXfrm>
        <a:off x="1392801" y="1241904"/>
        <a:ext cx="1130480" cy="1432941"/>
      </dsp:txXfrm>
    </dsp:sp>
    <dsp:sp modelId="{7B3B7F76-5A99-4DD3-9559-F2049F6A885B}">
      <dsp:nvSpPr>
        <dsp:cNvPr id="0" name=""/>
        <dsp:cNvSpPr/>
      </dsp:nvSpPr>
      <dsp:spPr>
        <a:xfrm>
          <a:off x="2627798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err="1"/>
            <a:t>Ortsbe-gehung</a:t>
          </a:r>
          <a:endParaRPr lang="de-DE" sz="1300" kern="1200" dirty="0"/>
        </a:p>
      </dsp:txBody>
      <dsp:txXfrm>
        <a:off x="2688954" y="1241904"/>
        <a:ext cx="1130480" cy="1432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F5F2B-5F9A-47DE-80E6-1ECEC8146F8F}">
      <dsp:nvSpPr>
        <dsp:cNvPr id="0" name=""/>
        <dsp:cNvSpPr/>
      </dsp:nvSpPr>
      <dsp:spPr>
        <a:xfrm>
          <a:off x="685799" y="0"/>
          <a:ext cx="7772400" cy="38881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57A12-B655-400E-A776-BB92E0579A2B}">
      <dsp:nvSpPr>
        <dsp:cNvPr id="0" name=""/>
        <dsp:cNvSpPr/>
      </dsp:nvSpPr>
      <dsp:spPr>
        <a:xfrm>
          <a:off x="0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Grundlagen-ermittlung</a:t>
          </a:r>
        </a:p>
      </dsp:txBody>
      <dsp:txXfrm>
        <a:off x="61156" y="1241904"/>
        <a:ext cx="1130480" cy="1432941"/>
      </dsp:txXfrm>
    </dsp:sp>
    <dsp:sp modelId="{DDCE0FF7-673C-4DFF-A180-448A7FF128F6}">
      <dsp:nvSpPr>
        <dsp:cNvPr id="0" name=""/>
        <dsp:cNvSpPr/>
      </dsp:nvSpPr>
      <dsp:spPr>
        <a:xfrm>
          <a:off x="1331649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err="1"/>
            <a:t>Auftaktver-anstaltung</a:t>
          </a:r>
          <a:endParaRPr lang="de-DE" sz="1300" kern="1200" dirty="0"/>
        </a:p>
      </dsp:txBody>
      <dsp:txXfrm>
        <a:off x="1392805" y="1241904"/>
        <a:ext cx="1130480" cy="1432941"/>
      </dsp:txXfrm>
    </dsp:sp>
    <dsp:sp modelId="{7B3B7F76-5A99-4DD3-9559-F2049F6A885B}">
      <dsp:nvSpPr>
        <dsp:cNvPr id="0" name=""/>
        <dsp:cNvSpPr/>
      </dsp:nvSpPr>
      <dsp:spPr>
        <a:xfrm>
          <a:off x="2627775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err="1"/>
            <a:t>Ortsbe-gehung</a:t>
          </a:r>
          <a:endParaRPr lang="de-DE" sz="1300" kern="1200" dirty="0"/>
        </a:p>
      </dsp:txBody>
      <dsp:txXfrm>
        <a:off x="2688931" y="1241904"/>
        <a:ext cx="1130480" cy="1432941"/>
      </dsp:txXfrm>
    </dsp:sp>
    <dsp:sp modelId="{5E7D49F3-25A8-4424-8D70-706FF12287D4}">
      <dsp:nvSpPr>
        <dsp:cNvPr id="0" name=""/>
        <dsp:cNvSpPr/>
      </dsp:nvSpPr>
      <dsp:spPr>
        <a:xfrm>
          <a:off x="3923928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1. Bürger-workshop</a:t>
          </a:r>
        </a:p>
      </dsp:txBody>
      <dsp:txXfrm>
        <a:off x="3985084" y="1241904"/>
        <a:ext cx="1130480" cy="1432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F5F2B-5F9A-47DE-80E6-1ECEC8146F8F}">
      <dsp:nvSpPr>
        <dsp:cNvPr id="0" name=""/>
        <dsp:cNvSpPr/>
      </dsp:nvSpPr>
      <dsp:spPr>
        <a:xfrm>
          <a:off x="685799" y="0"/>
          <a:ext cx="7772400" cy="38881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57A12-B655-400E-A776-BB92E0579A2B}">
      <dsp:nvSpPr>
        <dsp:cNvPr id="0" name=""/>
        <dsp:cNvSpPr/>
      </dsp:nvSpPr>
      <dsp:spPr>
        <a:xfrm>
          <a:off x="4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Grundlagen-ermittlung</a:t>
          </a:r>
        </a:p>
      </dsp:txBody>
      <dsp:txXfrm>
        <a:off x="61160" y="1241904"/>
        <a:ext cx="1130480" cy="1432941"/>
      </dsp:txXfrm>
    </dsp:sp>
    <dsp:sp modelId="{DDCE0FF7-673C-4DFF-A180-448A7FF128F6}">
      <dsp:nvSpPr>
        <dsp:cNvPr id="0" name=""/>
        <dsp:cNvSpPr/>
      </dsp:nvSpPr>
      <dsp:spPr>
        <a:xfrm>
          <a:off x="1331627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Auftaktver-anstaltung</a:t>
          </a:r>
          <a:endParaRPr lang="de-DE" sz="1300" kern="1200" dirty="0"/>
        </a:p>
      </dsp:txBody>
      <dsp:txXfrm>
        <a:off x="1392783" y="1241904"/>
        <a:ext cx="1130480" cy="1432941"/>
      </dsp:txXfrm>
    </dsp:sp>
    <dsp:sp modelId="{7B3B7F76-5A99-4DD3-9559-F2049F6A885B}">
      <dsp:nvSpPr>
        <dsp:cNvPr id="0" name=""/>
        <dsp:cNvSpPr/>
      </dsp:nvSpPr>
      <dsp:spPr>
        <a:xfrm>
          <a:off x="2627779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Ortsbe-gehung</a:t>
          </a:r>
          <a:endParaRPr lang="de-DE" sz="1300" kern="1200" dirty="0"/>
        </a:p>
      </dsp:txBody>
      <dsp:txXfrm>
        <a:off x="2688935" y="1241904"/>
        <a:ext cx="1130480" cy="1432941"/>
      </dsp:txXfrm>
    </dsp:sp>
    <dsp:sp modelId="{5E7D49F3-25A8-4424-8D70-706FF12287D4}">
      <dsp:nvSpPr>
        <dsp:cNvPr id="0" name=""/>
        <dsp:cNvSpPr/>
      </dsp:nvSpPr>
      <dsp:spPr>
        <a:xfrm>
          <a:off x="3923932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1. Bürger-workshop</a:t>
          </a:r>
          <a:endParaRPr lang="de-DE" sz="1300" kern="1200" dirty="0"/>
        </a:p>
      </dsp:txBody>
      <dsp:txXfrm>
        <a:off x="3985088" y="1241904"/>
        <a:ext cx="1130480" cy="1432941"/>
      </dsp:txXfrm>
    </dsp:sp>
    <dsp:sp modelId="{6ADEFA05-AA53-4AF7-B505-D42406A1CB60}">
      <dsp:nvSpPr>
        <dsp:cNvPr id="0" name=""/>
        <dsp:cNvSpPr/>
      </dsp:nvSpPr>
      <dsp:spPr>
        <a:xfrm>
          <a:off x="5220085" y="1180748"/>
          <a:ext cx="1252792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Maßnahmen-katalog mit Zuständig-</a:t>
          </a:r>
          <a:r>
            <a:rPr lang="de-DE" sz="1300" kern="1200" dirty="0" err="1"/>
            <a:t>keiten</a:t>
          </a:r>
          <a:r>
            <a:rPr lang="de-DE" sz="1300" kern="1200" dirty="0"/>
            <a:t> und Terminen</a:t>
          </a:r>
        </a:p>
      </dsp:txBody>
      <dsp:txXfrm>
        <a:off x="5281241" y="1241904"/>
        <a:ext cx="1130480" cy="14329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F5F2B-5F9A-47DE-80E6-1ECEC8146F8F}">
      <dsp:nvSpPr>
        <dsp:cNvPr id="0" name=""/>
        <dsp:cNvSpPr/>
      </dsp:nvSpPr>
      <dsp:spPr>
        <a:xfrm>
          <a:off x="685799" y="0"/>
          <a:ext cx="7772400" cy="388813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57A12-B655-400E-A776-BB92E0579A2B}">
      <dsp:nvSpPr>
        <dsp:cNvPr id="0" name=""/>
        <dsp:cNvSpPr/>
      </dsp:nvSpPr>
      <dsp:spPr>
        <a:xfrm>
          <a:off x="781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Grundlagen-ermittlung</a:t>
          </a:r>
        </a:p>
      </dsp:txBody>
      <dsp:txXfrm>
        <a:off x="61918" y="1227577"/>
        <a:ext cx="1130114" cy="1432979"/>
      </dsp:txXfrm>
    </dsp:sp>
    <dsp:sp modelId="{DDCE0FF7-673C-4DFF-A180-448A7FF128F6}">
      <dsp:nvSpPr>
        <dsp:cNvPr id="0" name=""/>
        <dsp:cNvSpPr/>
      </dsp:nvSpPr>
      <dsp:spPr>
        <a:xfrm>
          <a:off x="1315789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Auftaktver-anstaltung</a:t>
          </a:r>
          <a:endParaRPr lang="de-DE" sz="1300" kern="1200" dirty="0"/>
        </a:p>
      </dsp:txBody>
      <dsp:txXfrm>
        <a:off x="1376926" y="1227577"/>
        <a:ext cx="1130114" cy="1432979"/>
      </dsp:txXfrm>
    </dsp:sp>
    <dsp:sp modelId="{7B3B7F76-5A99-4DD3-9559-F2049F6A885B}">
      <dsp:nvSpPr>
        <dsp:cNvPr id="0" name=""/>
        <dsp:cNvSpPr/>
      </dsp:nvSpPr>
      <dsp:spPr>
        <a:xfrm>
          <a:off x="2630797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Ortsbe-gehung</a:t>
          </a:r>
          <a:endParaRPr lang="de-DE" sz="1300" kern="1200" dirty="0"/>
        </a:p>
      </dsp:txBody>
      <dsp:txXfrm>
        <a:off x="2691934" y="1227577"/>
        <a:ext cx="1130114" cy="1432979"/>
      </dsp:txXfrm>
    </dsp:sp>
    <dsp:sp modelId="{5E7D49F3-25A8-4424-8D70-706FF12287D4}">
      <dsp:nvSpPr>
        <dsp:cNvPr id="0" name=""/>
        <dsp:cNvSpPr/>
      </dsp:nvSpPr>
      <dsp:spPr>
        <a:xfrm>
          <a:off x="3945805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1. Bürger-workshop</a:t>
          </a:r>
          <a:endParaRPr lang="de-DE" sz="1300" kern="1200" dirty="0"/>
        </a:p>
      </dsp:txBody>
      <dsp:txXfrm>
        <a:off x="4006942" y="1227577"/>
        <a:ext cx="1130114" cy="1432979"/>
      </dsp:txXfrm>
    </dsp:sp>
    <dsp:sp modelId="{6ADEFA05-AA53-4AF7-B505-D42406A1CB60}">
      <dsp:nvSpPr>
        <dsp:cNvPr id="0" name=""/>
        <dsp:cNvSpPr/>
      </dsp:nvSpPr>
      <dsp:spPr>
        <a:xfrm>
          <a:off x="5260813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Maßnahmen-katalog mit Zuständig-</a:t>
          </a:r>
          <a:r>
            <a:rPr lang="de-DE" sz="1300" kern="1200" dirty="0" err="1"/>
            <a:t>keiten</a:t>
          </a:r>
          <a:r>
            <a:rPr lang="de-DE" sz="1300" kern="1200" dirty="0"/>
            <a:t> und Terminen</a:t>
          </a:r>
        </a:p>
      </dsp:txBody>
      <dsp:txXfrm>
        <a:off x="5321950" y="1227577"/>
        <a:ext cx="1130114" cy="1432979"/>
      </dsp:txXfrm>
    </dsp:sp>
    <dsp:sp modelId="{A751C136-658A-4E72-8046-A550D537CD0E}">
      <dsp:nvSpPr>
        <dsp:cNvPr id="0" name=""/>
        <dsp:cNvSpPr/>
      </dsp:nvSpPr>
      <dsp:spPr>
        <a:xfrm>
          <a:off x="6575821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Vorstellung in 2. Bürger-workshop</a:t>
          </a:r>
        </a:p>
      </dsp:txBody>
      <dsp:txXfrm>
        <a:off x="6636958" y="1227577"/>
        <a:ext cx="1130114" cy="1432979"/>
      </dsp:txXfrm>
    </dsp:sp>
    <dsp:sp modelId="{93754B5E-AC96-477C-A571-91C4963F6EC2}">
      <dsp:nvSpPr>
        <dsp:cNvPr id="0" name=""/>
        <dsp:cNvSpPr/>
      </dsp:nvSpPr>
      <dsp:spPr>
        <a:xfrm>
          <a:off x="7890829" y="1166440"/>
          <a:ext cx="1252388" cy="1555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Fertigstellung Konzept</a:t>
          </a:r>
          <a:endParaRPr lang="de-DE" sz="1300" kern="1200" dirty="0"/>
        </a:p>
      </dsp:txBody>
      <dsp:txXfrm>
        <a:off x="7951966" y="1227577"/>
        <a:ext cx="1130114" cy="1432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079" cy="512223"/>
          </a:xfrm>
          <a:prstGeom prst="rect">
            <a:avLst/>
          </a:prstGeom>
        </p:spPr>
        <p:txBody>
          <a:bodyPr vert="horz" lIns="95472" tIns="47737" rIns="95472" bIns="4773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03" y="0"/>
            <a:ext cx="3078079" cy="512223"/>
          </a:xfrm>
          <a:prstGeom prst="rect">
            <a:avLst/>
          </a:prstGeom>
        </p:spPr>
        <p:txBody>
          <a:bodyPr vert="horz" lIns="95472" tIns="47737" rIns="95472" bIns="4773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56DC43B-144D-4B55-849C-71CC7BE62066}" type="datetimeFigureOut">
              <a:rPr lang="de-DE"/>
              <a:pPr>
                <a:defRPr/>
              </a:pPr>
              <a:t>04.01.2024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72" tIns="47737" rIns="95472" bIns="47737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589" y="4861197"/>
            <a:ext cx="5681302" cy="4605083"/>
          </a:xfrm>
          <a:prstGeom prst="rect">
            <a:avLst/>
          </a:prstGeom>
        </p:spPr>
        <p:txBody>
          <a:bodyPr vert="horz" lIns="95472" tIns="47737" rIns="95472" bIns="47737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0749"/>
            <a:ext cx="3078079" cy="512223"/>
          </a:xfrm>
          <a:prstGeom prst="rect">
            <a:avLst/>
          </a:prstGeom>
        </p:spPr>
        <p:txBody>
          <a:bodyPr vert="horz" lIns="95472" tIns="47737" rIns="95472" bIns="4773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03" y="9720749"/>
            <a:ext cx="3078079" cy="512223"/>
          </a:xfrm>
          <a:prstGeom prst="rect">
            <a:avLst/>
          </a:prstGeom>
        </p:spPr>
        <p:txBody>
          <a:bodyPr vert="horz" wrap="square" lIns="95472" tIns="47737" rIns="95472" bIns="4773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241B3B9A-BB8A-44A6-8B3E-97D63D7CB5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9334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2381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Wassergefährdende Stoffe: Öl, Farben, Pestizide, Jauche, Gülle</a:t>
            </a:r>
          </a:p>
          <a:p>
            <a:r>
              <a:rPr lang="de-DE" dirty="0"/>
              <a:t>Bild: Gommersheim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4058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Selz: 2. Ordnung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1606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Der Staat ist gesetzlich nicht verpflichtet, bei Naturkatastrophen Schäden zu ersetzen. </a:t>
            </a:r>
          </a:p>
          <a:p>
            <a:r>
              <a:rPr lang="de-DE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Bei außergewöhnlichen Notständen durch überörtliche Elementarereignisse, kann die Landesregierung u.U. Finanzhilfen gewähren. Schäden werden jedoch nur anerkannt, soweit sie nicht versicherbar waren.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0414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5824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SRI 7 entspricht T=100a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1097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9128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6414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Zusammenstellung des Stands der (kommunalen) Hochwasservorsorge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9852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23207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Defizitanalyse, </a:t>
            </a:r>
          </a:p>
          <a:p>
            <a:r>
              <a:rPr lang="de-DE" dirty="0"/>
              <a:t>Besprechung mit weiteren Beteiligten, </a:t>
            </a:r>
          </a:p>
          <a:p>
            <a:r>
              <a:rPr lang="de-DE" dirty="0"/>
              <a:t>2. Ortsbegehung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080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25488"/>
            <a:ext cx="5173663" cy="3879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955780" y="4847973"/>
            <a:ext cx="5255073" cy="4604837"/>
          </a:xfrm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390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5317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Ergänzung Defizitanalyse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0940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5359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2959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4187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4870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25488"/>
            <a:ext cx="5173663" cy="3879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955780" y="4847973"/>
            <a:ext cx="5255073" cy="4604837"/>
          </a:xfrm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444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84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816">
              <a:defRPr/>
            </a:pPr>
            <a:r>
              <a:rPr lang="de-DE" dirty="0"/>
              <a:t>Vor einem Monat 5-jähriges „Jubiläum“ des Ereignisses im </a:t>
            </a:r>
            <a:r>
              <a:rPr lang="de-DE" dirty="0" err="1"/>
              <a:t>Moscheltal</a:t>
            </a:r>
            <a:r>
              <a:rPr lang="de-DE" dirty="0"/>
              <a:t>, Schäden von 10 Mio. € in 14 Ortsgemeinden, mehr als 300 Feuerwehreinsätze in einer Stunde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237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Tn=100a 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de-DE" dirty="0"/>
              <a:t> 44mm/h</a:t>
            </a:r>
          </a:p>
          <a:p>
            <a:r>
              <a:rPr lang="de-DE" dirty="0"/>
              <a:t>Tn= 20a = SRI 4</a:t>
            </a:r>
          </a:p>
          <a:p>
            <a:r>
              <a:rPr lang="de-DE" dirty="0"/>
              <a:t>Tn=5a = SRI 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833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6253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Warn-Apps, Nutzung von tiefliegenden Räumen,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605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Wassergefährdende Stoffe: Öl, Farben, Pestizide, Jauche, Gülle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B3B9A-BB8A-44A6-8B3E-97D63D7CB56C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305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96B07"/>
              </a:buClr>
              <a:defRPr/>
            </a:lvl1pPr>
            <a:lvl2pPr>
              <a:buClr>
                <a:srgbClr val="F96B07"/>
              </a:buClr>
              <a:defRPr/>
            </a:lvl2pPr>
            <a:lvl3pPr>
              <a:buClr>
                <a:srgbClr val="F96B07"/>
              </a:buClr>
              <a:defRPr/>
            </a:lvl3pPr>
            <a:lvl4pPr>
              <a:buClr>
                <a:srgbClr val="F96B07"/>
              </a:buClr>
              <a:defRPr/>
            </a:lvl4pPr>
            <a:lvl5pPr>
              <a:buClr>
                <a:srgbClr val="F96B07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CABA7-2DCC-4F85-9AB6-EA2F4D6F9174}" type="datetime1">
              <a:rPr lang="de-DE" smtClean="0"/>
              <a:t>04.01.2024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8C701-A0B1-420F-A8DA-C253AE91FF5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42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535785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8BE6A-A685-435B-A203-A3DA8EFC064E}" type="datetime1">
              <a:rPr lang="de-DE" smtClean="0"/>
              <a:t>04.01.2024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8C701-A0B1-420F-A8DA-C253AE91FF5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22065"/>
            <a:ext cx="9144000" cy="78898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308013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88840"/>
            <a:ext cx="3707904" cy="4535785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800F-E8CC-4BF7-AACC-24DE6913013D}" type="datetime1">
              <a:rPr lang="de-DE" smtClean="0"/>
              <a:t>04.01.2024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8C701-A0B1-420F-A8DA-C253AE91FF5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22065"/>
            <a:ext cx="9144000" cy="78898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3779838" y="1989138"/>
            <a:ext cx="5364162" cy="4535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3011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C459F-8EBC-49F4-AD19-367CB14BB17F}" type="datetime1">
              <a:rPr lang="de-DE" smtClean="0"/>
              <a:t>04.01.2024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6A1AE-AAFF-4A4A-8653-C0DCFA9F575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80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785EE-257B-48D1-AA85-82BA5249D2D6}" type="datetime1">
              <a:rPr lang="de-DE" smtClean="0"/>
              <a:t>04.01.2024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3CF21-11F8-44B4-BC34-A4051D24CF7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205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9FD9-60FE-4CD3-B181-408A85536A95}" type="datetime1">
              <a:rPr lang="de-DE" smtClean="0"/>
              <a:t>04.01.2024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24B07-D007-47DF-8B4B-852F998A63A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966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6584950"/>
            <a:ext cx="9144000" cy="269875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0" y="1125538"/>
            <a:ext cx="91440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092950" y="6602413"/>
            <a:ext cx="1295400" cy="2174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CC47DB-C715-4F8E-B4CA-82213C86F1C4}" type="datetime1">
              <a:rPr lang="de-DE" smtClean="0"/>
              <a:t>04.01.2024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02413"/>
            <a:ext cx="7019925" cy="2174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59788" y="6602413"/>
            <a:ext cx="684212" cy="2174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10576BF-2DAD-47D2-9D3E-71A75A193C0B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1"/>
            <a:ext cx="9144000" cy="9810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52432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E5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5D8A986-82BA-4FD3-9E26-5A6BA7DF04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571" y="126000"/>
            <a:ext cx="1543925" cy="75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1" r:id="rId5"/>
    <p:sldLayoutId id="2147483652" r:id="rId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E50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DE5000"/>
        </a:buClr>
        <a:buSzPct val="80000"/>
        <a:buFont typeface="Arial" panose="020B0604020202020204" pitchFamily="34" charset="0"/>
        <a:buChar char="□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DE5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E5000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E5000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hwassermanagement.rlp-umwelt.de/servlet/is/176958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tarkregen@vg-nieder-olm.d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Nieder-Olm 08.01.2024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</a:t>
            </a:fld>
            <a:endParaRPr lang="de-DE" altLang="de-DE"/>
          </a:p>
        </p:txBody>
      </p:sp>
      <p:pic>
        <p:nvPicPr>
          <p:cNvPr id="7" name="Bild 1" descr="https://www.vg-nieder-olm.de/bilder/anlassbezogene-bilder/2023/starkergen-hochwasser.png?cid=4tj.rmv&amp;resize=2250a1%3A920x438c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8" y="1772816"/>
            <a:ext cx="8763000" cy="4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C:\Users\kessler.k\AppData\Local\Microsoft\Windows\INetCache\Content.Word\VG_KLIMA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94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3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307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25159-BA83-4305-A692-E205326E6FEB}" type="slidenum">
              <a:rPr lang="de-DE" altLang="de-DE"/>
              <a:pPr eaLnBrk="1" hangingPunct="1"/>
              <a:t>10</a:t>
            </a:fld>
            <a:endParaRPr lang="de-DE" altLang="de-DE"/>
          </a:p>
        </p:txBody>
      </p:sp>
      <p:grpSp>
        <p:nvGrpSpPr>
          <p:cNvPr id="3077" name="Group 29"/>
          <p:cNvGrpSpPr>
            <a:grpSpLocks/>
          </p:cNvGrpSpPr>
          <p:nvPr/>
        </p:nvGrpSpPr>
        <p:grpSpPr bwMode="auto">
          <a:xfrm>
            <a:off x="107950" y="1916832"/>
            <a:ext cx="8929688" cy="449262"/>
            <a:chOff x="68" y="799"/>
            <a:chExt cx="5625" cy="283"/>
          </a:xfrm>
        </p:grpSpPr>
        <p:sp>
          <p:nvSpPr>
            <p:cNvPr id="3094" name="Rectangle 7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Begrüßung</a:t>
              </a:r>
            </a:p>
          </p:txBody>
        </p:sp>
        <p:sp>
          <p:nvSpPr>
            <p:cNvPr id="3095" name="Rectangle 5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6" name="Rectangle 6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3078" name="Group 30"/>
          <p:cNvGrpSpPr>
            <a:grpSpLocks/>
          </p:cNvGrpSpPr>
          <p:nvPr/>
        </p:nvGrpSpPr>
        <p:grpSpPr bwMode="auto">
          <a:xfrm>
            <a:off x="107950" y="3051348"/>
            <a:ext cx="8929688" cy="449263"/>
            <a:chOff x="68" y="799"/>
            <a:chExt cx="5625" cy="283"/>
          </a:xfrm>
        </p:grpSpPr>
        <p:sp>
          <p:nvSpPr>
            <p:cNvPr id="3091" name="Rectangle 31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Ziele Hochwasser- und Starkregenvorsorgekonzept</a:t>
              </a:r>
            </a:p>
          </p:txBody>
        </p:sp>
        <p:sp>
          <p:nvSpPr>
            <p:cNvPr id="3092" name="Rectangle 32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3" name="Rectangle 33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grpSp>
        <p:nvGrpSpPr>
          <p:cNvPr id="3079" name="Group 38"/>
          <p:cNvGrpSpPr>
            <a:grpSpLocks/>
          </p:cNvGrpSpPr>
          <p:nvPr/>
        </p:nvGrpSpPr>
        <p:grpSpPr bwMode="auto">
          <a:xfrm>
            <a:off x="107950" y="3627611"/>
            <a:ext cx="8929688" cy="449262"/>
            <a:chOff x="68" y="799"/>
            <a:chExt cx="5625" cy="283"/>
          </a:xfrm>
        </p:grpSpPr>
        <p:sp>
          <p:nvSpPr>
            <p:cNvPr id="3088" name="Rectangle 39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Ablauf Hochwasser- und Starkregenvorsorgekonzept (inhaltlich &amp; zeitlich) </a:t>
              </a:r>
            </a:p>
          </p:txBody>
        </p:sp>
        <p:sp>
          <p:nvSpPr>
            <p:cNvPr id="3089" name="Rectangle 40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0" name="Rectangle 41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D</a:t>
              </a:r>
            </a:p>
          </p:txBody>
        </p:sp>
      </p:grpSp>
      <p:grpSp>
        <p:nvGrpSpPr>
          <p:cNvPr id="3080" name="Group 42"/>
          <p:cNvGrpSpPr>
            <a:grpSpLocks/>
          </p:cNvGrpSpPr>
          <p:nvPr/>
        </p:nvGrpSpPr>
        <p:grpSpPr bwMode="auto">
          <a:xfrm>
            <a:off x="107950" y="4203873"/>
            <a:ext cx="8929688" cy="449263"/>
            <a:chOff x="68" y="799"/>
            <a:chExt cx="5625" cy="283"/>
          </a:xfrm>
        </p:grpSpPr>
        <p:sp>
          <p:nvSpPr>
            <p:cNvPr id="3085" name="Rectangle 43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Konkrete nächste Schritte</a:t>
              </a:r>
            </a:p>
          </p:txBody>
        </p:sp>
        <p:sp>
          <p:nvSpPr>
            <p:cNvPr id="3086" name="Rectangle 44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87" name="Rectangle 45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E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8422E5CA-22F4-4A75-8D06-4741A201494B}"/>
              </a:ext>
            </a:extLst>
          </p:cNvPr>
          <p:cNvGrpSpPr>
            <a:grpSpLocks/>
          </p:cNvGrpSpPr>
          <p:nvPr/>
        </p:nvGrpSpPr>
        <p:grpSpPr bwMode="auto">
          <a:xfrm>
            <a:off x="106362" y="2475086"/>
            <a:ext cx="8929688" cy="449262"/>
            <a:chOff x="68" y="799"/>
            <a:chExt cx="5625" cy="283"/>
          </a:xfrm>
        </p:grpSpPr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59A8BD88-09D3-4729-87CD-9EC35475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Vorstellung igr GmbH &amp; Team</a:t>
              </a: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5D4954BB-0937-4409-8BDD-16F249FE3A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6B12A8B1-600B-4FC1-AE40-72B0686DA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pic>
        <p:nvPicPr>
          <p:cNvPr id="26" name="Grafik 25" descr="C:\Users\kessler.k\AppData\Local\Microsoft\Windows\INetCache\Content.Word\VG_KLIMA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395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98E2C-AE24-4B1F-B4D4-4D562C6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Ziele Hochwasser- und Starkregenvorsorgekonzept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067B2-BCD8-4DF0-BEEE-D92C4134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C17B-3BD0-4140-902E-60D48975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C96654-E18D-4697-851D-0C613911D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912" y="1136287"/>
            <a:ext cx="8622382" cy="1667736"/>
          </a:xfrm>
        </p:spPr>
        <p:txBody>
          <a:bodyPr anchor="t" anchorCtr="0"/>
          <a:lstStyle/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Vorsorge für Flusshochwasser </a:t>
            </a:r>
            <a:r>
              <a:rPr lang="de-DE" u="sng" dirty="0"/>
              <a:t>und</a:t>
            </a:r>
            <a:r>
              <a:rPr lang="de-DE" dirty="0"/>
              <a:t> Starkregengefährdung</a:t>
            </a:r>
          </a:p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0E069E-23C5-4AA3-A08C-16399D8DBBAA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197" y="1683136"/>
            <a:ext cx="3973316" cy="2970000"/>
          </a:xfrm>
          <a:prstGeom prst="rect">
            <a:avLst/>
          </a:prstGeom>
        </p:spPr>
      </p:pic>
      <p:sp>
        <p:nvSpPr>
          <p:cNvPr id="9" name="Untertitel 1">
            <a:extLst>
              <a:ext uri="{FF2B5EF4-FFF2-40B4-BE49-F238E27FC236}">
                <a16:creationId xmlns:a16="http://schemas.microsoft.com/office/drawing/2014/main" id="{6E5F7FE6-1D0E-4B4D-BFA6-FE9558F028B7}"/>
              </a:ext>
            </a:extLst>
          </p:cNvPr>
          <p:cNvSpPr txBox="1">
            <a:spLocks/>
          </p:cNvSpPr>
          <p:nvPr/>
        </p:nvSpPr>
        <p:spPr bwMode="auto">
          <a:xfrm>
            <a:off x="2174896" y="4556620"/>
            <a:ext cx="2250207" cy="36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Reichenbach-Steegen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E7C9135-0AA4-4823-90F9-A35F4834C9DD}"/>
              </a:ext>
            </a:extLst>
          </p:cNvPr>
          <p:cNvGrpSpPr/>
          <p:nvPr/>
        </p:nvGrpSpPr>
        <p:grpSpPr>
          <a:xfrm>
            <a:off x="599077" y="1683136"/>
            <a:ext cx="3960000" cy="2970000"/>
            <a:chOff x="406426" y="1718303"/>
            <a:chExt cx="3960000" cy="297000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908EA2D-8315-4272-962B-D7B54C397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426" y="1718303"/>
              <a:ext cx="3960000" cy="2970000"/>
            </a:xfrm>
            <a:prstGeom prst="rect">
              <a:avLst/>
            </a:prstGeom>
          </p:spPr>
        </p:pic>
        <p:sp>
          <p:nvSpPr>
            <p:cNvPr id="12" name="Untertitel 1">
              <a:extLst>
                <a:ext uri="{FF2B5EF4-FFF2-40B4-BE49-F238E27FC236}">
                  <a16:creationId xmlns:a16="http://schemas.microsoft.com/office/drawing/2014/main" id="{7E9EE777-6183-45AD-A591-56A8EF43EC0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867181" y="4447931"/>
              <a:ext cx="1485922" cy="24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E5000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E5000"/>
                </a:buClr>
                <a:buSzPct val="80000"/>
                <a:buFont typeface="Arial" panose="020B0604020202020204" pitchFamily="34" charset="0"/>
                <a:buChar char="□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E50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E5000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E5000"/>
                </a:buClr>
                <a:buFont typeface="Arial" panose="020B060402020202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solidFill>
                    <a:schemeClr val="bg1"/>
                  </a:solidFill>
                </a:rPr>
                <a:t>Winnweiler 04.01.2022</a:t>
              </a:r>
            </a:p>
          </p:txBody>
        </p:sp>
      </p:grp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2403A5AD-C556-4B95-B098-0653F77E9054}"/>
              </a:ext>
            </a:extLst>
          </p:cNvPr>
          <p:cNvSpPr txBox="1">
            <a:spLocks/>
          </p:cNvSpPr>
          <p:nvPr/>
        </p:nvSpPr>
        <p:spPr bwMode="auto">
          <a:xfrm>
            <a:off x="115200" y="4801541"/>
            <a:ext cx="8622382" cy="181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sz="2400" dirty="0"/>
              <a:t>Identifizierung von Schadensursachen</a:t>
            </a:r>
          </a:p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sz="2400" dirty="0"/>
              <a:t>Überflutungsvorsorge anstoßen </a:t>
            </a:r>
            <a:r>
              <a:rPr lang="de-DE" sz="2400" dirty="0">
                <a:sym typeface="Symbol" panose="05050102010706020507" pitchFamily="18" charset="2"/>
              </a:rPr>
              <a:t> Fortführung vor Ort!</a:t>
            </a:r>
          </a:p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ym typeface="Symbol" panose="05050102010706020507" pitchFamily="18" charset="2"/>
              </a:rPr>
              <a:t>Bürger / Betroffene aktivieren</a:t>
            </a:r>
          </a:p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ym typeface="Symbol" panose="05050102010706020507" pitchFamily="18" charset="2"/>
              </a:rPr>
              <a:t>Gemeinsame Lösungen finden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5704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8B3BA4E-C4EC-41EA-AD26-0452FEF2C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4509119"/>
            <a:ext cx="3272927" cy="19750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498E2C-AE24-4B1F-B4D4-4D562C6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Ziele Hochwasser- und Starkregenvorsorgekonzept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067B2-BCD8-4DF0-BEEE-D92C4134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C17B-3BD0-4140-902E-60D48975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C96654-E18D-4697-851D-0C613911D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912" y="1052736"/>
            <a:ext cx="8622382" cy="723032"/>
          </a:xfrm>
        </p:spPr>
        <p:txBody>
          <a:bodyPr anchor="t" anchorCtr="0"/>
          <a:lstStyle/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Schadensminimierung, kein absoluter Schutz</a:t>
            </a:r>
          </a:p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4B3E304-795F-4E34-AA99-DAAA1807E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4113406"/>
            <a:ext cx="3258043" cy="24435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358ACE-13A6-4714-9191-43A12FEB01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82" y="1575074"/>
            <a:ext cx="3323809" cy="2492857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BE7FCCE-2483-4AAE-9951-E2BFC084ADE5}"/>
              </a:ext>
            </a:extLst>
          </p:cNvPr>
          <p:cNvGrpSpPr/>
          <p:nvPr/>
        </p:nvGrpSpPr>
        <p:grpSpPr>
          <a:xfrm>
            <a:off x="6050708" y="1857112"/>
            <a:ext cx="2929754" cy="2014687"/>
            <a:chOff x="6660232" y="1861323"/>
            <a:chExt cx="2378267" cy="178370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C488CDB-454E-407B-836F-B6D32134A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0232" y="1861323"/>
              <a:ext cx="2378267" cy="1783701"/>
            </a:xfrm>
            <a:prstGeom prst="rect">
              <a:avLst/>
            </a:prstGeom>
          </p:spPr>
        </p:pic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4504A659-71BB-44FD-99FA-738A643628AF}"/>
                </a:ext>
              </a:extLst>
            </p:cNvPr>
            <p:cNvCxnSpPr>
              <a:cxnSpLocks/>
            </p:cNvCxnSpPr>
            <p:nvPr/>
          </p:nvCxnSpPr>
          <p:spPr>
            <a:xfrm>
              <a:off x="7380312" y="2564904"/>
              <a:ext cx="13893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FEE9D042-3863-4A4F-849E-ED62159C6C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61" y="1546585"/>
            <a:ext cx="2126883" cy="283584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876C60C-4D0F-45CD-B94F-DE5DFC89B853}"/>
              </a:ext>
            </a:extLst>
          </p:cNvPr>
          <p:cNvSpPr txBox="1"/>
          <p:nvPr/>
        </p:nvSpPr>
        <p:spPr>
          <a:xfrm>
            <a:off x="6012160" y="3998490"/>
            <a:ext cx="2929755" cy="38393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de-DE" sz="1600" b="1" dirty="0" err="1"/>
              <a:t>Moscheltal</a:t>
            </a:r>
            <a:r>
              <a:rPr lang="de-DE" sz="1600" b="1" dirty="0"/>
              <a:t>,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65162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2052" name="Rectangle 4"/>
          <p:cNvSpPr>
            <a:spLocks noGrp="1"/>
          </p:cNvSpPr>
          <p:nvPr>
            <p:ph type="ctrTitle"/>
          </p:nvPr>
        </p:nvSpPr>
        <p:spPr>
          <a:xfrm>
            <a:off x="0" y="0"/>
            <a:ext cx="7200900" cy="980728"/>
          </a:xfrm>
        </p:spPr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Örtliche Hochwasser- und Starkregenvorsorgekonzepte </a:t>
            </a:r>
            <a:endParaRPr lang="de-DE" altLang="de-DE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4B07-D007-47DF-8B4B-852F998A63AF}" type="slidenum">
              <a:rPr lang="de-DE" altLang="de-DE" smtClean="0"/>
              <a:pPr/>
              <a:t>13</a:t>
            </a:fld>
            <a:endParaRPr lang="de-DE" alt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FBDDB96-0937-8ABB-6A6D-0BE04C9068E8}"/>
              </a:ext>
            </a:extLst>
          </p:cNvPr>
          <p:cNvGrpSpPr/>
          <p:nvPr/>
        </p:nvGrpSpPr>
        <p:grpSpPr>
          <a:xfrm>
            <a:off x="251960" y="1484784"/>
            <a:ext cx="3960000" cy="3960000"/>
            <a:chOff x="1043608" y="2060848"/>
            <a:chExt cx="3960000" cy="3960000"/>
          </a:xfrm>
        </p:grpSpPr>
        <p:pic>
          <p:nvPicPr>
            <p:cNvPr id="11" name="Grafik 10" descr="Ein Bild, das Text, Karte, Screenshot, Farbigkeit enthält.&#10;&#10;Automatisch generierte Beschreibung">
              <a:extLst>
                <a:ext uri="{FF2B5EF4-FFF2-40B4-BE49-F238E27FC236}">
                  <a16:creationId xmlns:a16="http://schemas.microsoft.com/office/drawing/2014/main" id="{BA96A5F3-BECC-A67D-D769-04754B07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060848"/>
              <a:ext cx="3960000" cy="3960000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8C1B4E3-567C-4FA7-8A7A-CBFA7AFC79F4}"/>
                </a:ext>
              </a:extLst>
            </p:cNvPr>
            <p:cNvSpPr/>
            <p:nvPr/>
          </p:nvSpPr>
          <p:spPr>
            <a:xfrm rot="1806241">
              <a:off x="3215583" y="3285230"/>
              <a:ext cx="835266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0DA1D46B-25BB-9D41-499E-A0EE647F0C4D}"/>
              </a:ext>
            </a:extLst>
          </p:cNvPr>
          <p:cNvSpPr txBox="1"/>
          <p:nvPr/>
        </p:nvSpPr>
        <p:spPr>
          <a:xfrm>
            <a:off x="395536" y="5517232"/>
            <a:ext cx="2376264" cy="36004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de-DE" dirty="0"/>
              <a:t>34mm in 6h 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∼ </a:t>
            </a:r>
            <a:r>
              <a:rPr lang="de-DE" dirty="0">
                <a:latin typeface="+mn-lt"/>
                <a:ea typeface="Cambria Math" panose="02040503050406030204" pitchFamily="18" charset="0"/>
              </a:rPr>
              <a:t>Tn=5a</a:t>
            </a:r>
            <a:endParaRPr lang="de-DE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87CBF8-DF43-6D5D-3EC8-4CF53DDDB9A1}"/>
              </a:ext>
            </a:extLst>
          </p:cNvPr>
          <p:cNvSpPr txBox="1"/>
          <p:nvPr/>
        </p:nvSpPr>
        <p:spPr>
          <a:xfrm>
            <a:off x="4499991" y="5517232"/>
            <a:ext cx="2677679" cy="3600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de-DE" dirty="0"/>
              <a:t>30mm in 1h 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∼ </a:t>
            </a:r>
            <a:r>
              <a:rPr lang="de-DE" dirty="0">
                <a:latin typeface="+mn-lt"/>
                <a:ea typeface="Cambria Math" panose="02040503050406030204" pitchFamily="18" charset="0"/>
              </a:rPr>
              <a:t>Tn=20a</a:t>
            </a:r>
            <a:endParaRPr lang="de-DE" dirty="0"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F3A499E-7C90-647F-3729-8A5C64470242}"/>
              </a:ext>
            </a:extLst>
          </p:cNvPr>
          <p:cNvSpPr txBox="1"/>
          <p:nvPr/>
        </p:nvSpPr>
        <p:spPr>
          <a:xfrm>
            <a:off x="179512" y="1044154"/>
            <a:ext cx="5704867" cy="46373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de-DE" sz="2000" dirty="0"/>
              <a:t>FW-Einsatz in Klein-Winternheim am 16.08.2023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A705320-F7CD-A4DA-A039-1F981CAB5377}"/>
              </a:ext>
            </a:extLst>
          </p:cNvPr>
          <p:cNvGrpSpPr/>
          <p:nvPr/>
        </p:nvGrpSpPr>
        <p:grpSpPr>
          <a:xfrm>
            <a:off x="4428424" y="1484784"/>
            <a:ext cx="3960000" cy="3960000"/>
            <a:chOff x="5214111" y="2060847"/>
            <a:chExt cx="3960000" cy="3960000"/>
          </a:xfrm>
        </p:grpSpPr>
        <p:pic>
          <p:nvPicPr>
            <p:cNvPr id="16" name="Grafik 15" descr="Ein Bild, das Text, Karte, Screenshot, Atlas enthält.&#10;&#10;Automatisch generierte Beschreibung">
              <a:extLst>
                <a:ext uri="{FF2B5EF4-FFF2-40B4-BE49-F238E27FC236}">
                  <a16:creationId xmlns:a16="http://schemas.microsoft.com/office/drawing/2014/main" id="{9F66A496-2DBB-17F8-4A1A-87A0D17EF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111" y="2060847"/>
              <a:ext cx="3960000" cy="3960000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C573B48-A85A-F5A0-4D87-AB1B3F543FEF}"/>
                </a:ext>
              </a:extLst>
            </p:cNvPr>
            <p:cNvSpPr/>
            <p:nvPr/>
          </p:nvSpPr>
          <p:spPr>
            <a:xfrm rot="1806241">
              <a:off x="7404689" y="3288888"/>
              <a:ext cx="801430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Text, draußen, Screenshot, Wasser enthält.&#10;&#10;Automatisch generierte Beschreibung">
            <a:extLst>
              <a:ext uri="{FF2B5EF4-FFF2-40B4-BE49-F238E27FC236}">
                <a16:creationId xmlns:a16="http://schemas.microsoft.com/office/drawing/2014/main" id="{0C52BB16-9FB4-298A-F07A-3A1D6B528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008918"/>
            <a:ext cx="1849081" cy="1849081"/>
          </a:xfrm>
          <a:prstGeom prst="rect">
            <a:avLst/>
          </a:prstGeom>
        </p:spPr>
      </p:pic>
      <p:pic>
        <p:nvPicPr>
          <p:cNvPr id="15" name="Grafik 14" descr="C:\Users\kessler.k\AppData\Local\Microsoft\Windows\INetCache\Content.Word\VG_KLIMA_LOGO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52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98E2C-AE24-4B1F-B4D4-4D562C6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Ziele Hochwasser- und Starkregenvorsorgekonzept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067B2-BCD8-4DF0-BEEE-D92C4134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C17B-3BD0-4140-902E-60D48975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14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C96654-E18D-4697-851D-0C613911D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410097"/>
            <a:ext cx="8622382" cy="4179143"/>
          </a:xfrm>
        </p:spPr>
        <p:txBody>
          <a:bodyPr anchor="t" anchorCtr="0"/>
          <a:lstStyle/>
          <a:p>
            <a:pPr marL="342900" indent="-342900">
              <a:spcAft>
                <a:spcPts val="2400"/>
              </a:spcAft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Alle Akteure (öffentlich &amp; privat) werden beteiligt und können / sollen Vorschläge machen</a:t>
            </a:r>
          </a:p>
          <a:p>
            <a:pPr marL="342900" indent="-342900">
              <a:spcAft>
                <a:spcPts val="2400"/>
              </a:spcAft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Sensibilisierung von Betroffenen für Überflutungsgefahr (Flusshochwasser und Überflutung aus Starkregen)</a:t>
            </a:r>
          </a:p>
          <a:p>
            <a:pPr marL="342900" indent="-342900">
              <a:spcAft>
                <a:spcPts val="2400"/>
              </a:spcAft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Ergebnisoffene Diskussion über alle Möglichkeiten (technisch, Verhalten, Organisation, Versicherung)</a:t>
            </a:r>
          </a:p>
          <a:p>
            <a:pPr marL="342900" indent="-342900">
              <a:spcAft>
                <a:spcPts val="2400"/>
              </a:spcAft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Förderung von Eigeninitiative und Eigenverantwortung</a:t>
            </a:r>
          </a:p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8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98E2C-AE24-4B1F-B4D4-4D562C6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Ziele Hochwasser- und Starkregenvorsorgekonzept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067B2-BCD8-4DF0-BEEE-D92C4134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C17B-3BD0-4140-902E-60D48975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15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C96654-E18D-4697-851D-0C613911D0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06" y="1626121"/>
            <a:ext cx="8622382" cy="2738983"/>
          </a:xfrm>
        </p:spPr>
        <p:txBody>
          <a:bodyPr anchor="t" anchorCtr="0"/>
          <a:lstStyle/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§5 Abs. 2 Wasserhaushaltsgesetz (WHG):</a:t>
            </a:r>
          </a:p>
          <a:p>
            <a:pPr marL="630238" lvl="1" indent="0" algn="just">
              <a:buClr>
                <a:srgbClr val="F96B07"/>
              </a:buClr>
              <a:buNone/>
            </a:pPr>
            <a:r>
              <a:rPr lang="de-DE" b="1" dirty="0"/>
              <a:t>Jede Person</a:t>
            </a:r>
            <a:r>
              <a:rPr lang="de-DE" dirty="0"/>
              <a:t>, die durch Hochwasser betroffen sein kann, ist im Rahmen des ihr Möglichen und Zumutbaren </a:t>
            </a:r>
            <a:r>
              <a:rPr lang="de-DE" b="1" dirty="0"/>
              <a:t>verpflichtet, geeignete Vorsorgemaßnahmen </a:t>
            </a:r>
            <a:r>
              <a:rPr lang="de-DE" dirty="0"/>
              <a:t>zum Schutz vor nachteiligen Hochwasser-folgen und zur Schadensminderung zu treffen, insbesondere die Nutzung von Grundstücken den möglichen nachteiligen Folgen für Mensch, Umwelt oder Sachwerte durch Hochwasser anzupassen.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D49B7F22-9B40-4372-BDAD-DD60ABD53E76}"/>
              </a:ext>
            </a:extLst>
          </p:cNvPr>
          <p:cNvSpPr/>
          <p:nvPr/>
        </p:nvSpPr>
        <p:spPr>
          <a:xfrm>
            <a:off x="684212" y="5157192"/>
            <a:ext cx="100746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24394CE-C4B2-47A9-A28F-73E6E4288452}"/>
              </a:ext>
            </a:extLst>
          </p:cNvPr>
          <p:cNvSpPr txBox="1">
            <a:spLocks/>
          </p:cNvSpPr>
          <p:nvPr/>
        </p:nvSpPr>
        <p:spPr bwMode="auto">
          <a:xfrm>
            <a:off x="1761510" y="5045980"/>
            <a:ext cx="5186754" cy="119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6B07"/>
              </a:buClr>
            </a:pPr>
            <a:r>
              <a:rPr lang="de-DE" dirty="0"/>
              <a:t>Objektschutz durch Jedermann</a:t>
            </a:r>
          </a:p>
          <a:p>
            <a:pPr>
              <a:buClr>
                <a:srgbClr val="F96B07"/>
              </a:buClr>
            </a:pPr>
            <a:r>
              <a:rPr lang="de-DE" sz="2000" dirty="0"/>
              <a:t>Bürger, Gewerbe, öffentliche Einrichtungen</a:t>
            </a:r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101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3B757-79C6-45D9-BC1B-D7E586B6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Vorsorgemaßnahmen – privat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8FACD-25B9-450C-908B-A900954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0F093-3965-47D1-8FB5-61A0334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16</a:t>
            </a:fld>
            <a:endParaRPr lang="de-DE" alt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2D1B9D-3A6E-4959-A96D-2AEC7941CF26}"/>
              </a:ext>
            </a:extLst>
          </p:cNvPr>
          <p:cNvSpPr txBox="1">
            <a:spLocks/>
          </p:cNvSpPr>
          <p:nvPr/>
        </p:nvSpPr>
        <p:spPr bwMode="auto">
          <a:xfrm>
            <a:off x="35496" y="1700808"/>
            <a:ext cx="9036496" cy="97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Schutz vor Rückstau aus dem Kanal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Regelmäßig warten!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286D15-1A7E-4879-A5C4-6CE2CD7EA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5539"/>
            <a:ext cx="9036496" cy="64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Objektschutz an &amp; in Gebäuden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48EF67F-A99A-4C6B-97C5-E89090D21DF0}"/>
              </a:ext>
            </a:extLst>
          </p:cNvPr>
          <p:cNvGrpSpPr/>
          <p:nvPr/>
        </p:nvGrpSpPr>
        <p:grpSpPr>
          <a:xfrm>
            <a:off x="3290442" y="2277429"/>
            <a:ext cx="5746054" cy="4542473"/>
            <a:chOff x="2771800" y="2036070"/>
            <a:chExt cx="6109728" cy="4860444"/>
          </a:xfrm>
        </p:grpSpPr>
        <p:pic>
          <p:nvPicPr>
            <p:cNvPr id="1026" name="Picture 2" descr="Rückstauschutz">
              <a:extLst>
                <a:ext uri="{FF2B5EF4-FFF2-40B4-BE49-F238E27FC236}">
                  <a16:creationId xmlns:a16="http://schemas.microsoft.com/office/drawing/2014/main" id="{E1126289-634B-4E8F-A882-5868835A4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147" y="2036070"/>
              <a:ext cx="6090381" cy="4860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32E6C17-E4F8-450D-9026-53D836CED2B9}"/>
                </a:ext>
              </a:extLst>
            </p:cNvPr>
            <p:cNvSpPr txBox="1"/>
            <p:nvPr/>
          </p:nvSpPr>
          <p:spPr>
            <a:xfrm>
              <a:off x="2771800" y="6595889"/>
              <a:ext cx="2520280" cy="21748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de-DE" sz="900" dirty="0"/>
                <a:t>Quelle: Stadtentwässerungsbetriebe Köln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071C212-78ED-4DA1-8C88-30783F835E05}"/>
              </a:ext>
            </a:extLst>
          </p:cNvPr>
          <p:cNvGrpSpPr/>
          <p:nvPr/>
        </p:nvGrpSpPr>
        <p:grpSpPr>
          <a:xfrm>
            <a:off x="1202210" y="4260898"/>
            <a:ext cx="6993635" cy="1029732"/>
            <a:chOff x="1202210" y="4260898"/>
            <a:chExt cx="6993635" cy="102973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9B48C62-73BA-4F56-848A-A2401196E5B1}"/>
                </a:ext>
              </a:extLst>
            </p:cNvPr>
            <p:cNvSpPr txBox="1"/>
            <p:nvPr/>
          </p:nvSpPr>
          <p:spPr>
            <a:xfrm>
              <a:off x="6467653" y="4260898"/>
              <a:ext cx="1728192" cy="65076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de-DE" dirty="0"/>
                <a:t>Lichtschächte, </a:t>
              </a:r>
              <a:br>
                <a:rPr lang="de-DE" dirty="0"/>
              </a:br>
              <a:r>
                <a:rPr lang="de-DE" dirty="0"/>
                <a:t>Kellerfenster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9FDB7C7-598D-4B1A-B720-A5D5C47EDEA2}"/>
                </a:ext>
              </a:extLst>
            </p:cNvPr>
            <p:cNvSpPr txBox="1"/>
            <p:nvPr/>
          </p:nvSpPr>
          <p:spPr>
            <a:xfrm>
              <a:off x="1202210" y="4801319"/>
              <a:ext cx="2088232" cy="38519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de-DE" dirty="0"/>
                <a:t>Fenster &amp; Türen</a:t>
              </a:r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5923534C-1955-4E15-A781-A0C455573D2C}"/>
                </a:ext>
              </a:extLst>
            </p:cNvPr>
            <p:cNvSpPr/>
            <p:nvPr/>
          </p:nvSpPr>
          <p:spPr>
            <a:xfrm rot="1457081">
              <a:off x="3099694" y="5082390"/>
              <a:ext cx="820536" cy="2082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22562CDB-113B-41F2-B271-AB3F9A191BAC}"/>
                </a:ext>
              </a:extLst>
            </p:cNvPr>
            <p:cNvSpPr/>
            <p:nvPr/>
          </p:nvSpPr>
          <p:spPr>
            <a:xfrm rot="10184093">
              <a:off x="6479641" y="5046108"/>
              <a:ext cx="820536" cy="2082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827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3B757-79C6-45D9-BC1B-D7E586B6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Vorsorgemaßnahmen – privat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8FACD-25B9-450C-908B-A900954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0F093-3965-47D1-8FB5-61A0334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17</a:t>
            </a:fld>
            <a:endParaRPr lang="de-DE" alt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2D1B9D-3A6E-4959-A96D-2AEC7941CF26}"/>
              </a:ext>
            </a:extLst>
          </p:cNvPr>
          <p:cNvSpPr txBox="1">
            <a:spLocks/>
          </p:cNvSpPr>
          <p:nvPr/>
        </p:nvSpPr>
        <p:spPr bwMode="auto">
          <a:xfrm>
            <a:off x="107504" y="1692000"/>
            <a:ext cx="9036496" cy="45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Brennholzstapel, Trampoline, Planschbecken dürfen nicht mitgerissen werden (Gefahr der Verlegung von Durchlässen)</a:t>
            </a:r>
          </a:p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286D15-1A7E-4879-A5C4-6CE2CD7EA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5539"/>
            <a:ext cx="9036496" cy="64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Angepasste Nutzung des Gewässerumfelds</a:t>
            </a:r>
          </a:p>
        </p:txBody>
      </p:sp>
      <p:pic>
        <p:nvPicPr>
          <p:cNvPr id="10" name="Grafik 9" descr="Ein Bild, das draußen, Himmel, Baum, Gras enthält.&#10;&#10;Automatisch generierte Beschreibung">
            <a:extLst>
              <a:ext uri="{FF2B5EF4-FFF2-40B4-BE49-F238E27FC236}">
                <a16:creationId xmlns:a16="http://schemas.microsoft.com/office/drawing/2014/main" id="{4CF1F142-3C24-49DD-ABBC-CE20F8476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9" y="2996952"/>
            <a:ext cx="7037562" cy="3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6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3B757-79C6-45D9-BC1B-D7E586B6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Vorsorgemaßnahmen – privat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8FACD-25B9-450C-908B-A900954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0F093-3965-47D1-8FB5-61A0334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18</a:t>
            </a:fld>
            <a:endParaRPr lang="de-DE" alt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2D1B9D-3A6E-4959-A96D-2AEC7941CF26}"/>
              </a:ext>
            </a:extLst>
          </p:cNvPr>
          <p:cNvSpPr txBox="1">
            <a:spLocks/>
          </p:cNvSpPr>
          <p:nvPr/>
        </p:nvSpPr>
        <p:spPr bwMode="auto">
          <a:xfrm>
            <a:off x="107504" y="1692001"/>
            <a:ext cx="9036496" cy="101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Wassergefährdende Stoffe gehören nicht in überflutungs-gefährdete Bereiche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286D15-1A7E-4879-A5C4-6CE2CD7EA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5539"/>
            <a:ext cx="9036496" cy="64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Angepasste Nutzung des Gewässerumfelds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168F32D-5F01-F768-1B06-6C5D564F7915}"/>
              </a:ext>
            </a:extLst>
          </p:cNvPr>
          <p:cNvGrpSpPr/>
          <p:nvPr/>
        </p:nvGrpSpPr>
        <p:grpSpPr>
          <a:xfrm>
            <a:off x="1961209" y="2605956"/>
            <a:ext cx="5221582" cy="3919388"/>
            <a:chOff x="1961209" y="2605956"/>
            <a:chExt cx="5221582" cy="391938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22CBD24-8623-0638-470C-E2236E21E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1209" y="2605956"/>
              <a:ext cx="5221582" cy="3919388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30FBE94-FCFD-CCD7-7753-0C1C738AE823}"/>
                </a:ext>
              </a:extLst>
            </p:cNvPr>
            <p:cNvSpPr/>
            <p:nvPr/>
          </p:nvSpPr>
          <p:spPr>
            <a:xfrm rot="18060394">
              <a:off x="5747417" y="2955007"/>
              <a:ext cx="359974" cy="25798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7291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3B757-79C6-45D9-BC1B-D7E586B6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Vorsorgemaßnahmen – privat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8FACD-25B9-450C-908B-A900954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0F093-3965-47D1-8FB5-61A0334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19</a:t>
            </a:fld>
            <a:endParaRPr lang="de-DE" alt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2D1B9D-3A6E-4959-A96D-2AEC7941CF26}"/>
              </a:ext>
            </a:extLst>
          </p:cNvPr>
          <p:cNvSpPr txBox="1">
            <a:spLocks/>
          </p:cNvSpPr>
          <p:nvPr/>
        </p:nvSpPr>
        <p:spPr bwMode="auto">
          <a:xfrm>
            <a:off x="107504" y="1692000"/>
            <a:ext cx="9036496" cy="45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Anlagen bis 10m / 40m vom Ufer sind genehmigungspflichtig </a:t>
            </a:r>
            <a:r>
              <a:rPr lang="de-DE" sz="2000" dirty="0"/>
              <a:t>(LWG § 31, Gewässer III./II. Ordnung)</a:t>
            </a:r>
            <a:br>
              <a:rPr lang="de-DE" sz="2000" dirty="0"/>
            </a:br>
            <a:endParaRPr lang="de-DE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Anlagen sind z.B. auch </a:t>
            </a:r>
            <a:br>
              <a:rPr lang="de-DE" dirty="0"/>
            </a:br>
            <a:r>
              <a:rPr lang="de-DE" dirty="0"/>
              <a:t>Schuppen, Mauern,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Zäune</a:t>
            </a:r>
            <a:r>
              <a:rPr lang="de-DE" dirty="0"/>
              <a:t>, </a:t>
            </a:r>
            <a:r>
              <a:rPr lang="de-DE" dirty="0" smtClean="0"/>
              <a:t>Wälle</a:t>
            </a:r>
            <a:r>
              <a:rPr lang="de-DE" dirty="0"/>
              <a:t>, Fußstege!</a:t>
            </a:r>
          </a:p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286D15-1A7E-4879-A5C4-6CE2CD7EA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5539"/>
            <a:ext cx="9036496" cy="64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Angepasste Nutzung des Gewässerumfelds</a:t>
            </a:r>
          </a:p>
        </p:txBody>
      </p:sp>
      <p:pic>
        <p:nvPicPr>
          <p:cNvPr id="6" name="Grafik 5" descr="Ein Bild, das draußen, Gras, Baum, Himmel enthält.&#10;&#10;Automatisch generierte Beschreibung">
            <a:extLst>
              <a:ext uri="{FF2B5EF4-FFF2-40B4-BE49-F238E27FC236}">
                <a16:creationId xmlns:a16="http://schemas.microsoft.com/office/drawing/2014/main" id="{A0EC4A89-B059-B98A-422A-2E72F0B7B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49" y="2852936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988840"/>
            <a:ext cx="8892480" cy="4535785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Herzlich </a:t>
            </a:r>
            <a:r>
              <a:rPr lang="de-DE" dirty="0"/>
              <a:t>Willkommen zur heutigen Auftaktveranstaltung zur Erstellung eines Hochwasser- und Starkregenkonzeptes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für </a:t>
            </a:r>
            <a:r>
              <a:rPr lang="de-DE" dirty="0"/>
              <a:t>die Verbandsgemeinde Nieder-Olm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Nieder-Olm 08.01.2024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</a:t>
            </a:fld>
            <a:endParaRPr lang="de-DE" altLang="de-DE"/>
          </a:p>
        </p:txBody>
      </p:sp>
      <p:pic>
        <p:nvPicPr>
          <p:cNvPr id="7" name="Grafik 6" descr="C:\Users\kessler.k\AppData\Local\Microsoft\Windows\INetCache\Content.Word\VG_KLIMA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1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3B757-79C6-45D9-BC1B-D7E586B6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Vorsorgemaßnahmen – privat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8FACD-25B9-450C-908B-A900954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Nieder-Olm 08.01.2024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0F093-3965-47D1-8FB5-61A0334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20</a:t>
            </a:fld>
            <a:endParaRPr lang="de-DE" alt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2D1B9D-3A6E-4959-A96D-2AEC7941CF26}"/>
              </a:ext>
            </a:extLst>
          </p:cNvPr>
          <p:cNvSpPr txBox="1">
            <a:spLocks/>
          </p:cNvSpPr>
          <p:nvPr/>
        </p:nvSpPr>
        <p:spPr bwMode="auto">
          <a:xfrm>
            <a:off x="107504" y="1556792"/>
            <a:ext cx="9036496" cy="45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/>
              <a:t>Wer sich versichern kann, dieses jedoch nicht tut, erhält im Schadensfall keine staatliche Unterstützung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hlinkClick r:id="rId3"/>
              </a:rPr>
              <a:t>https://hochwassermanagement.rlp-umwelt.de/servlet/is/176958/</a:t>
            </a:r>
            <a:endParaRPr lang="de-DE" sz="2000" dirty="0"/>
          </a:p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286D15-1A7E-4879-A5C4-6CE2CD7EA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5539"/>
            <a:ext cx="9036496" cy="647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Elementarschadensversicherung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24616A-D54F-4376-A73B-612D7BD1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400" y="3174800"/>
            <a:ext cx="4934526" cy="30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98E2C-AE24-4B1F-B4D4-4D562C6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Ziele Hochwasser- und Starkregenvorsorgekonzept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067B2-BCD8-4DF0-BEEE-D92C4134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C17B-3BD0-4140-902E-60D48975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21</a:t>
            </a:fld>
            <a:endParaRPr lang="de-DE" altLang="de-DE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852748E1-0A7C-46B4-A50A-5E7ABB7A2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983829"/>
            <a:ext cx="9144000" cy="788987"/>
          </a:xfrm>
        </p:spPr>
        <p:txBody>
          <a:bodyPr/>
          <a:lstStyle/>
          <a:p>
            <a:r>
              <a:rPr lang="de-DE" sz="2800" dirty="0"/>
              <a:t>Überflutungsvorsorge ist Gemeinschaftsaufgabe!</a:t>
            </a:r>
          </a:p>
        </p:txBody>
      </p:sp>
      <p:graphicFrame>
        <p:nvGraphicFramePr>
          <p:cNvPr id="15" name="Inhaltsplatzhalter 9">
            <a:extLst>
              <a:ext uri="{FF2B5EF4-FFF2-40B4-BE49-F238E27FC236}">
                <a16:creationId xmlns:a16="http://schemas.microsoft.com/office/drawing/2014/main" id="{8093798C-ACDC-464B-9179-FA263E4894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533"/>
              </p:ext>
            </p:extLst>
          </p:nvPr>
        </p:nvGraphicFramePr>
        <p:xfrm>
          <a:off x="0" y="1772816"/>
          <a:ext cx="9144000" cy="4679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9734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307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25159-BA83-4305-A692-E205326E6FEB}" type="slidenum">
              <a:rPr lang="de-DE" altLang="de-DE"/>
              <a:pPr eaLnBrk="1" hangingPunct="1"/>
              <a:t>22</a:t>
            </a:fld>
            <a:endParaRPr lang="de-DE" altLang="de-DE"/>
          </a:p>
        </p:txBody>
      </p:sp>
      <p:grpSp>
        <p:nvGrpSpPr>
          <p:cNvPr id="3077" name="Group 29"/>
          <p:cNvGrpSpPr>
            <a:grpSpLocks/>
          </p:cNvGrpSpPr>
          <p:nvPr/>
        </p:nvGrpSpPr>
        <p:grpSpPr bwMode="auto">
          <a:xfrm>
            <a:off x="107950" y="1916832"/>
            <a:ext cx="8929688" cy="449262"/>
            <a:chOff x="68" y="799"/>
            <a:chExt cx="5625" cy="283"/>
          </a:xfrm>
        </p:grpSpPr>
        <p:sp>
          <p:nvSpPr>
            <p:cNvPr id="3094" name="Rectangle 7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Begrüßung</a:t>
              </a:r>
            </a:p>
          </p:txBody>
        </p:sp>
        <p:sp>
          <p:nvSpPr>
            <p:cNvPr id="3095" name="Rectangle 5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6" name="Rectangle 6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3078" name="Group 30"/>
          <p:cNvGrpSpPr>
            <a:grpSpLocks/>
          </p:cNvGrpSpPr>
          <p:nvPr/>
        </p:nvGrpSpPr>
        <p:grpSpPr bwMode="auto">
          <a:xfrm>
            <a:off x="107950" y="3051348"/>
            <a:ext cx="8929688" cy="449263"/>
            <a:chOff x="68" y="799"/>
            <a:chExt cx="5625" cy="283"/>
          </a:xfrm>
        </p:grpSpPr>
        <p:sp>
          <p:nvSpPr>
            <p:cNvPr id="3091" name="Rectangle 31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Ziele Hochwasser- und Starkregenvorsorgekonzept</a:t>
              </a:r>
            </a:p>
          </p:txBody>
        </p:sp>
        <p:sp>
          <p:nvSpPr>
            <p:cNvPr id="3092" name="Rectangle 32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3" name="Rectangle 33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grpSp>
        <p:nvGrpSpPr>
          <p:cNvPr id="3079" name="Group 38"/>
          <p:cNvGrpSpPr>
            <a:grpSpLocks/>
          </p:cNvGrpSpPr>
          <p:nvPr/>
        </p:nvGrpSpPr>
        <p:grpSpPr bwMode="auto">
          <a:xfrm>
            <a:off x="107950" y="3627611"/>
            <a:ext cx="8929688" cy="449262"/>
            <a:chOff x="68" y="799"/>
            <a:chExt cx="5625" cy="283"/>
          </a:xfrm>
        </p:grpSpPr>
        <p:sp>
          <p:nvSpPr>
            <p:cNvPr id="3088" name="Rectangle 39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Ablauf Hochwasser- und Starkregenvorsorgekonzept (inhaltlich &amp; zeitlich) </a:t>
              </a:r>
            </a:p>
          </p:txBody>
        </p:sp>
        <p:sp>
          <p:nvSpPr>
            <p:cNvPr id="3089" name="Rectangle 40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0" name="Rectangle 41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D</a:t>
              </a:r>
            </a:p>
          </p:txBody>
        </p:sp>
      </p:grpSp>
      <p:grpSp>
        <p:nvGrpSpPr>
          <p:cNvPr id="3080" name="Group 42"/>
          <p:cNvGrpSpPr>
            <a:grpSpLocks/>
          </p:cNvGrpSpPr>
          <p:nvPr/>
        </p:nvGrpSpPr>
        <p:grpSpPr bwMode="auto">
          <a:xfrm>
            <a:off x="107950" y="4203873"/>
            <a:ext cx="8929688" cy="449263"/>
            <a:chOff x="68" y="799"/>
            <a:chExt cx="5625" cy="283"/>
          </a:xfrm>
        </p:grpSpPr>
        <p:sp>
          <p:nvSpPr>
            <p:cNvPr id="3085" name="Rectangle 43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Konkrete nächste Schritte</a:t>
              </a:r>
            </a:p>
          </p:txBody>
        </p:sp>
        <p:sp>
          <p:nvSpPr>
            <p:cNvPr id="3086" name="Rectangle 44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87" name="Rectangle 45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E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8422E5CA-22F4-4A75-8D06-4741A201494B}"/>
              </a:ext>
            </a:extLst>
          </p:cNvPr>
          <p:cNvGrpSpPr>
            <a:grpSpLocks/>
          </p:cNvGrpSpPr>
          <p:nvPr/>
        </p:nvGrpSpPr>
        <p:grpSpPr bwMode="auto">
          <a:xfrm>
            <a:off x="106362" y="2475086"/>
            <a:ext cx="8929688" cy="449262"/>
            <a:chOff x="68" y="799"/>
            <a:chExt cx="5625" cy="283"/>
          </a:xfrm>
        </p:grpSpPr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59A8BD88-09D3-4729-87CD-9EC35475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Vorstellung igr GmbH &amp; Team</a:t>
              </a: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5D4954BB-0937-4409-8BDD-16F249FE3A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6B12A8B1-600B-4FC1-AE40-72B0686DA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pic>
        <p:nvPicPr>
          <p:cNvPr id="26" name="Grafik 25" descr="C:\Users\kessler.k\AppData\Local\Microsoft\Windows\INetCache\Content.Word\VG_KLIMA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31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98E2C-AE24-4B1F-B4D4-4D562C68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067B2-BCD8-4DF0-BEEE-D92C4134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0C17B-3BD0-4140-902E-60D48975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23</a:t>
            </a:fld>
            <a:endParaRPr lang="de-DE" alt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A41B824A-5233-4AF3-965E-B47A0EB3C8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22065"/>
            <a:ext cx="9144000" cy="1657523"/>
          </a:xfrm>
        </p:spPr>
        <p:txBody>
          <a:bodyPr anchor="t" anchorCtr="0"/>
          <a:lstStyle/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/>
              <a:t>Arbeitsgebiet: 8 Ortsgemeinden</a:t>
            </a:r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>
                <a:sym typeface="Symbol" panose="05050102010706020507" pitchFamily="18" charset="2"/>
              </a:rPr>
              <a:t> 35</a:t>
            </a:r>
            <a:r>
              <a:rPr lang="de-DE" dirty="0"/>
              <a:t>.000 Einwohner, OG zwischen 1.250 und 10.400 EW</a:t>
            </a:r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dirty="0">
                <a:sym typeface="Symbol" panose="05050102010706020507" pitchFamily="18" charset="2"/>
              </a:rPr>
              <a:t> 73</a:t>
            </a:r>
            <a:r>
              <a:rPr lang="de-DE" dirty="0"/>
              <a:t> km² Fläche</a:t>
            </a:r>
          </a:p>
          <a:p>
            <a:pPr>
              <a:buClr>
                <a:srgbClr val="F96B07"/>
              </a:buClr>
            </a:pPr>
            <a:endParaRPr lang="de-DE" dirty="0"/>
          </a:p>
          <a:p>
            <a:pPr marL="630238" lvl="1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065783-E3DB-A284-35D5-56DCCEFE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64" y="2777306"/>
            <a:ext cx="2403406" cy="169200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BE20D5F-7962-BC4E-7E60-E78E9F6D5884}"/>
              </a:ext>
            </a:extLst>
          </p:cNvPr>
          <p:cNvGrpSpPr/>
          <p:nvPr/>
        </p:nvGrpSpPr>
        <p:grpSpPr>
          <a:xfrm>
            <a:off x="2680934" y="2097344"/>
            <a:ext cx="6427570" cy="4428000"/>
            <a:chOff x="2680934" y="2097344"/>
            <a:chExt cx="6427570" cy="44280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D0D72C8-EAE0-99F6-E5D1-448908570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0934" y="2097344"/>
              <a:ext cx="6427570" cy="4428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A4910F6-3CF3-BE51-EDF4-853BE64C33C0}"/>
                </a:ext>
              </a:extLst>
            </p:cNvPr>
            <p:cNvSpPr txBox="1"/>
            <p:nvPr/>
          </p:nvSpPr>
          <p:spPr>
            <a:xfrm>
              <a:off x="7452320" y="5877272"/>
              <a:ext cx="955515" cy="216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Sörgenloch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973526A-FCAA-7D94-B8A9-B79BCE3607EB}"/>
                </a:ext>
              </a:extLst>
            </p:cNvPr>
            <p:cNvSpPr txBox="1"/>
            <p:nvPr/>
          </p:nvSpPr>
          <p:spPr>
            <a:xfrm>
              <a:off x="8172400" y="5514738"/>
              <a:ext cx="756000" cy="216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Zornheim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4D84E3D-DEF6-BC09-48E4-5EEED0967787}"/>
                </a:ext>
              </a:extLst>
            </p:cNvPr>
            <p:cNvSpPr txBox="1"/>
            <p:nvPr/>
          </p:nvSpPr>
          <p:spPr>
            <a:xfrm>
              <a:off x="7596336" y="4543890"/>
              <a:ext cx="952614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Nieder-Olm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0FE22A7-3439-D7F9-16AA-FD883E91EFFD}"/>
                </a:ext>
              </a:extLst>
            </p:cNvPr>
            <p:cNvSpPr txBox="1"/>
            <p:nvPr/>
          </p:nvSpPr>
          <p:spPr>
            <a:xfrm>
              <a:off x="8008890" y="2875136"/>
              <a:ext cx="1080120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Klein-Winternheim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A75D501-7D38-75FC-DC5B-938B9840AA0C}"/>
                </a:ext>
              </a:extLst>
            </p:cNvPr>
            <p:cNvSpPr txBox="1"/>
            <p:nvPr/>
          </p:nvSpPr>
          <p:spPr>
            <a:xfrm>
              <a:off x="6894989" y="3019772"/>
              <a:ext cx="952614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Ober-Olm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2EF9315-0BA9-C7D4-F9D7-8C75357BF9F7}"/>
                </a:ext>
              </a:extLst>
            </p:cNvPr>
            <p:cNvSpPr txBox="1"/>
            <p:nvPr/>
          </p:nvSpPr>
          <p:spPr>
            <a:xfrm>
              <a:off x="6067311" y="3402953"/>
              <a:ext cx="952614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Essenheim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3ADD301-A8B1-F577-0E4D-A0DC034203C0}"/>
                </a:ext>
              </a:extLst>
            </p:cNvPr>
            <p:cNvSpPr txBox="1"/>
            <p:nvPr/>
          </p:nvSpPr>
          <p:spPr>
            <a:xfrm>
              <a:off x="5148064" y="4328447"/>
              <a:ext cx="95261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Stadecken-Elsheim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9A2312A-DB27-6B4E-A399-CF639D33DFBF}"/>
                </a:ext>
              </a:extLst>
            </p:cNvPr>
            <p:cNvSpPr txBox="1"/>
            <p:nvPr/>
          </p:nvSpPr>
          <p:spPr>
            <a:xfrm>
              <a:off x="3619386" y="4939065"/>
              <a:ext cx="952614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de-DE" sz="1400" dirty="0"/>
                <a:t>Jugenheim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581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8D01-00E7-4F52-A22F-6B3BAF97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4DF5C63-5764-46FF-A78C-D71EF1636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651351"/>
              </p:ext>
            </p:extLst>
          </p:nvPr>
        </p:nvGraphicFramePr>
        <p:xfrm>
          <a:off x="0" y="1989139"/>
          <a:ext cx="9144000" cy="388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E0530-178A-4258-B407-B0080B61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3354A6-D079-4F52-BEBA-4F2A99B5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29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7F5F2B-5F9A-47DE-80E6-1ECEC8146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457A12-B655-400E-A776-BB92E0579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Grundlagendaten</a:t>
            </a:r>
            <a:endParaRPr lang="de-DE" dirty="0"/>
          </a:p>
          <a:p>
            <a:pPr lvl="1"/>
            <a:r>
              <a:rPr lang="de-DE" dirty="0"/>
              <a:t>Starkregengefährdungskarte</a:t>
            </a:r>
          </a:p>
          <a:p>
            <a:pPr lvl="1"/>
            <a:r>
              <a:rPr lang="de-DE" dirty="0"/>
              <a:t>Vergangene Ereignisse, Feuerwehreinsätze, Presseberichte </a:t>
            </a:r>
            <a:r>
              <a:rPr lang="de-DE" dirty="0" smtClean="0"/>
              <a:t>etc….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25</a:t>
            </a:fld>
            <a:endParaRPr lang="de-DE" altLang="de-DE" dirty="0"/>
          </a:p>
        </p:txBody>
      </p:sp>
      <p:sp>
        <p:nvSpPr>
          <p:cNvPr id="10" name="Inhaltsplatzhalter 7">
            <a:extLst>
              <a:ext uri="{FF2B5EF4-FFF2-40B4-BE49-F238E27FC236}">
                <a16:creationId xmlns:a16="http://schemas.microsoft.com/office/drawing/2014/main" id="{D053B333-C63D-4C6E-B9B6-E0E6825A58E8}"/>
              </a:ext>
            </a:extLst>
          </p:cNvPr>
          <p:cNvSpPr txBox="1">
            <a:spLocks/>
          </p:cNvSpPr>
          <p:nvPr/>
        </p:nvSpPr>
        <p:spPr bwMode="auto">
          <a:xfrm>
            <a:off x="308488" y="5841024"/>
            <a:ext cx="3963723" cy="4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„Maßnahmen in der Fläche“ aus Infopaket Hochwasserrückhalt 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9F91E90-F10B-4C72-88CC-62131C77BDEB}"/>
              </a:ext>
            </a:extLst>
          </p:cNvPr>
          <p:cNvSpPr txBox="1">
            <a:spLocks/>
          </p:cNvSpPr>
          <p:nvPr/>
        </p:nvSpPr>
        <p:spPr bwMode="auto">
          <a:xfrm>
            <a:off x="4572000" y="5841024"/>
            <a:ext cx="3963723" cy="4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96B07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„Maßnahmen an Gewässern“ aus Infopaket Hochwasserrückhalt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E56225-2DDE-78BE-096F-AA4F2F998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3" y="2708920"/>
            <a:ext cx="4265094" cy="306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7124328-26DF-02B8-6B0F-B9D7762ED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17"/>
          <a:stretch/>
        </p:blipFill>
        <p:spPr>
          <a:xfrm>
            <a:off x="4568527" y="2708920"/>
            <a:ext cx="439596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8D01-00E7-4F52-A22F-6B3BAF97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4DF5C63-5764-46FF-A78C-D71EF1636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417842"/>
              </p:ext>
            </p:extLst>
          </p:nvPr>
        </p:nvGraphicFramePr>
        <p:xfrm>
          <a:off x="108520" y="1989139"/>
          <a:ext cx="9144000" cy="388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E0530-178A-4258-B407-B0080B61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520" y="6602413"/>
            <a:ext cx="7019925" cy="217487"/>
          </a:xfrm>
        </p:spPr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3354A6-D079-4F52-BEBA-4F2A99B5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308" y="6602413"/>
            <a:ext cx="684212" cy="217487"/>
          </a:xfrm>
        </p:spPr>
        <p:txBody>
          <a:bodyPr/>
          <a:lstStyle/>
          <a:p>
            <a:fld id="{8948C701-A0B1-420F-A8DA-C253AE91FF5C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28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7F5F2B-5F9A-47DE-80E6-1ECEC8146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457A12-B655-400E-A776-BB92E0579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CE0FF7-673C-4DFF-A180-448A7FF12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B7F76-5A99-4DD3-9559-F2049F6A8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</a:t>
            </a:r>
            <a:r>
              <a:rPr lang="de-DE" dirty="0"/>
              <a:t>Hochwasser</a:t>
            </a:r>
            <a:r>
              <a:rPr lang="de-DE" altLang="de-DE" dirty="0">
                <a:solidFill>
                  <a:prstClr val="black"/>
                </a:solidFill>
              </a:rPr>
              <a:t>- und Starkregen</a:t>
            </a:r>
            <a:r>
              <a:rPr lang="de-DE" dirty="0"/>
              <a:t>vorsorgekonzept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Kritische Punkte aus Grundlagenermittlung überprüfen und </a:t>
            </a:r>
            <a:br>
              <a:rPr lang="de-DE" dirty="0"/>
            </a:br>
            <a:r>
              <a:rPr lang="de-DE" dirty="0"/>
              <a:t>ggf. neue aufnehmen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27</a:t>
            </a:fld>
            <a:endParaRPr lang="de-DE" altLang="de-DE" dirty="0"/>
          </a:p>
        </p:txBody>
      </p:sp>
      <p:pic>
        <p:nvPicPr>
          <p:cNvPr id="10" name="Grafik 9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44" y="2636912"/>
            <a:ext cx="3840000" cy="2880000"/>
          </a:xfrm>
          <a:prstGeom prst="rect">
            <a:avLst/>
          </a:prstGeom>
        </p:spPr>
      </p:pic>
      <p:pic>
        <p:nvPicPr>
          <p:cNvPr id="11" name="Grafik 10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60" y="2630532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8D01-00E7-4F52-A22F-6B3BAF97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4DF5C63-5764-46FF-A78C-D71EF1636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723286"/>
              </p:ext>
            </p:extLst>
          </p:nvPr>
        </p:nvGraphicFramePr>
        <p:xfrm>
          <a:off x="108520" y="1989139"/>
          <a:ext cx="9144000" cy="388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E0530-178A-4258-B407-B0080B61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3354A6-D079-4F52-BEBA-4F2A99B5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28</a:t>
            </a:fld>
            <a:endParaRPr lang="de-DE" alt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55CDEC9-AB9F-4238-B05A-88544BF569C4}"/>
              </a:ext>
            </a:extLst>
          </p:cNvPr>
          <p:cNvGrpSpPr/>
          <p:nvPr/>
        </p:nvGrpSpPr>
        <p:grpSpPr>
          <a:xfrm>
            <a:off x="2664296" y="5301209"/>
            <a:ext cx="3456384" cy="576064"/>
            <a:chOff x="1334765" y="1104989"/>
            <a:chExt cx="1142553" cy="1473318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89D8A4EB-15B1-4915-9855-1DED33E34E49}"/>
                </a:ext>
              </a:extLst>
            </p:cNvPr>
            <p:cNvSpPr/>
            <p:nvPr/>
          </p:nvSpPr>
          <p:spPr>
            <a:xfrm>
              <a:off x="1334765" y="1104989"/>
              <a:ext cx="1142553" cy="14733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3" name="Rechteck: abgerundete Ecken 4">
              <a:extLst>
                <a:ext uri="{FF2B5EF4-FFF2-40B4-BE49-F238E27FC236}">
                  <a16:creationId xmlns:a16="http://schemas.microsoft.com/office/drawing/2014/main" id="{3E27B144-12DA-4C50-9E11-0762E347B290}"/>
                </a:ext>
              </a:extLst>
            </p:cNvPr>
            <p:cNvSpPr txBox="1"/>
            <p:nvPr/>
          </p:nvSpPr>
          <p:spPr>
            <a:xfrm>
              <a:off x="1390540" y="1160764"/>
              <a:ext cx="1031003" cy="13617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200" kern="1200" dirty="0"/>
                <a:t>Besprechung mit weiteren Beteiligten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5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7F5F2B-5F9A-47DE-80E6-1ECEC8146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457A12-B655-400E-A776-BB92E0579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CE0FF7-673C-4DFF-A180-448A7FF12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B7F76-5A99-4DD3-9559-F2049F6A8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7D49F3-25A8-4424-8D70-706FF1228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CB330D5-3326-4112-BA0B-4036793AA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916832"/>
            <a:ext cx="2832380" cy="3776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29</a:t>
            </a:fld>
            <a:endParaRPr lang="de-DE" alt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E7F817-F90B-4657-915F-C0F9C8397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933" y="1040225"/>
            <a:ext cx="3816424" cy="55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2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535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u="sng" dirty="0" smtClean="0"/>
              <a:t>Teilnehmer:</a:t>
            </a:r>
            <a:br>
              <a:rPr lang="de-DE" b="1" u="sng" dirty="0" smtClean="0"/>
            </a:br>
            <a:endParaRPr lang="de-DE" b="1" u="sng" dirty="0" smtClean="0"/>
          </a:p>
          <a:p>
            <a:r>
              <a:rPr lang="de-DE" u="sng" dirty="0" smtClean="0"/>
              <a:t>Verbandsgemeinde Nieder-Olm: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 smtClean="0"/>
              <a:t>Doris Leininger-Rill, </a:t>
            </a:r>
            <a:r>
              <a:rPr lang="de-DE" dirty="0"/>
              <a:t>Erste Beigeordnete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900" dirty="0" smtClean="0"/>
          </a:p>
          <a:p>
            <a:pPr marL="0" indent="0">
              <a:buNone/>
            </a:pPr>
            <a:r>
              <a:rPr lang="de-DE" dirty="0" smtClean="0"/>
              <a:t>	Benjamin Warnecke und Jan Letsch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Umweltschutz </a:t>
            </a:r>
            <a:r>
              <a:rPr lang="de-DE" dirty="0" smtClean="0"/>
              <a:t>und </a:t>
            </a:r>
            <a:r>
              <a:rPr lang="de-DE" dirty="0" smtClean="0"/>
              <a:t>Landschaftsplanung</a:t>
            </a:r>
            <a:br>
              <a:rPr lang="de-DE" dirty="0" smtClean="0"/>
            </a:br>
            <a:endParaRPr lang="de-DE" dirty="0" smtClean="0"/>
          </a:p>
          <a:p>
            <a:r>
              <a:rPr lang="de-DE" u="sng" dirty="0" smtClean="0"/>
              <a:t>Planungsbüro igr:</a:t>
            </a:r>
            <a:r>
              <a:rPr lang="de-DE" dirty="0" smtClean="0"/>
              <a:t> </a:t>
            </a:r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sz="2400" dirty="0" smtClean="0"/>
              <a:t>Stefanie Seiffert und Stefan Lang</a:t>
            </a:r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Nieder-Olm 08.01.2024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3</a:t>
            </a:fld>
            <a:endParaRPr lang="de-DE" altLang="de-DE"/>
          </a:p>
        </p:txBody>
      </p:sp>
      <p:pic>
        <p:nvPicPr>
          <p:cNvPr id="7" name="Grafik 6" descr="C:\Users\kessler.k\AppData\Local\Microsoft\Windows\INetCache\Content.Word\VG_KLIMA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91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8D01-00E7-4F52-A22F-6B3BAF97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4DF5C63-5764-46FF-A78C-D71EF1636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316073"/>
              </p:ext>
            </p:extLst>
          </p:nvPr>
        </p:nvGraphicFramePr>
        <p:xfrm>
          <a:off x="108520" y="1989139"/>
          <a:ext cx="9144000" cy="388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E0530-178A-4258-B407-B0080B61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520" y="6602413"/>
            <a:ext cx="7019925" cy="217487"/>
          </a:xfrm>
        </p:spPr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3354A6-D079-4F52-BEBA-4F2A99B5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308" y="6602413"/>
            <a:ext cx="684212" cy="217487"/>
          </a:xfrm>
        </p:spPr>
        <p:txBody>
          <a:bodyPr/>
          <a:lstStyle/>
          <a:p>
            <a:fld id="{8948C701-A0B1-420F-A8DA-C253AE91FF5C}" type="slidenum">
              <a:rPr lang="de-DE" altLang="de-DE" smtClean="0"/>
              <a:pPr/>
              <a:t>30</a:t>
            </a:fld>
            <a:endParaRPr lang="de-DE" alt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42EB2D0-F13C-437A-985D-E289CD5C5A19}"/>
              </a:ext>
            </a:extLst>
          </p:cNvPr>
          <p:cNvGrpSpPr/>
          <p:nvPr/>
        </p:nvGrpSpPr>
        <p:grpSpPr>
          <a:xfrm>
            <a:off x="2664296" y="5301209"/>
            <a:ext cx="3456384" cy="576064"/>
            <a:chOff x="1334765" y="1104989"/>
            <a:chExt cx="1142553" cy="1473318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9AC396D8-7B40-41CF-ABC5-D3FFF21FBBCC}"/>
                </a:ext>
              </a:extLst>
            </p:cNvPr>
            <p:cNvSpPr/>
            <p:nvPr/>
          </p:nvSpPr>
          <p:spPr>
            <a:xfrm>
              <a:off x="1334765" y="1104989"/>
              <a:ext cx="1142553" cy="14733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15394A2B-A058-4569-9421-D19E5290B458}"/>
                </a:ext>
              </a:extLst>
            </p:cNvPr>
            <p:cNvSpPr txBox="1"/>
            <p:nvPr/>
          </p:nvSpPr>
          <p:spPr>
            <a:xfrm>
              <a:off x="1390540" y="1160764"/>
              <a:ext cx="1031003" cy="13617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200" kern="1200" dirty="0"/>
                <a:t>Besprechung mit weiteren Beteiligten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3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7F5F2B-5F9A-47DE-80E6-1ECEC8146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457A12-B655-400E-A776-BB92E0579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CE0FF7-673C-4DFF-A180-448A7FF12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B7F76-5A99-4DD3-9559-F2049F6A8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7D49F3-25A8-4424-8D70-706FF1228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DEFA05-AA53-4AF7-B505-D42406A1C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956376" cy="981075"/>
          </a:xfrm>
        </p:spPr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31</a:t>
            </a:fld>
            <a:endParaRPr lang="de-DE" alt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0" y="983829"/>
            <a:ext cx="9144000" cy="788987"/>
          </a:xfrm>
        </p:spPr>
        <p:txBody>
          <a:bodyPr/>
          <a:lstStyle/>
          <a:p>
            <a:r>
              <a:rPr lang="de-DE" sz="2800" dirty="0"/>
              <a:t>Sammlung von Maßnahmen (Beispiel)</a:t>
            </a:r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86078"/>
            <a:ext cx="5040000" cy="2467058"/>
          </a:xfrm>
          <a:prstGeom prst="rect">
            <a:avLst/>
          </a:prstGeom>
        </p:spPr>
      </p:pic>
      <p:sp>
        <p:nvSpPr>
          <p:cNvPr id="8" name="Textplatzhalter 5">
            <a:extLst>
              <a:ext uri="{FF2B5EF4-FFF2-40B4-BE49-F238E27FC236}">
                <a16:creationId xmlns:a16="http://schemas.microsoft.com/office/drawing/2014/main" id="{26EA10B2-2C07-496F-9AE5-69AFFC532AA1}"/>
              </a:ext>
            </a:extLst>
          </p:cNvPr>
          <p:cNvSpPr txBox="1">
            <a:spLocks/>
          </p:cNvSpPr>
          <p:nvPr/>
        </p:nvSpPr>
        <p:spPr bwMode="auto">
          <a:xfrm>
            <a:off x="107960" y="5157192"/>
            <a:ext cx="41040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96B07"/>
              </a:buClr>
              <a:buFont typeface="Wingdings" panose="05000000000000000000" pitchFamily="2" charset="2"/>
              <a:buChar char="§"/>
            </a:pPr>
            <a:r>
              <a:rPr lang="de-DE" sz="2200" dirty="0"/>
              <a:t>technisch, Verhalten, Organisation, Versicherung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C48191B-3BB4-4B53-8B67-2DFE307728CB}"/>
              </a:ext>
            </a:extLst>
          </p:cNvPr>
          <p:cNvGrpSpPr/>
          <p:nvPr/>
        </p:nvGrpSpPr>
        <p:grpSpPr>
          <a:xfrm>
            <a:off x="4477761" y="2603464"/>
            <a:ext cx="4630743" cy="3924170"/>
            <a:chOff x="4324411" y="2603464"/>
            <a:chExt cx="4630743" cy="392417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4411" y="2924944"/>
              <a:ext cx="4599178" cy="360269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87454F2-FBE8-418A-A6F8-C06663FB76BF}"/>
                </a:ext>
              </a:extLst>
            </p:cNvPr>
            <p:cNvSpPr txBox="1"/>
            <p:nvPr/>
          </p:nvSpPr>
          <p:spPr>
            <a:xfrm>
              <a:off x="4355976" y="2603464"/>
              <a:ext cx="4599178" cy="32148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36000" tIns="36000" rIns="36000" bIns="36000" rtlCol="0">
              <a:normAutofit/>
            </a:bodyPr>
            <a:lstStyle/>
            <a:p>
              <a:r>
                <a:rPr lang="de-DE" sz="1600" b="1" dirty="0"/>
                <a:t>Öffentliche Vorsorgemaßnahmen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42D378CF-B035-4243-B729-7E4166718460}"/>
              </a:ext>
            </a:extLst>
          </p:cNvPr>
          <p:cNvSpPr txBox="1"/>
          <p:nvPr/>
        </p:nvSpPr>
        <p:spPr>
          <a:xfrm>
            <a:off x="28489" y="1844824"/>
            <a:ext cx="4599178" cy="3214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36000" tIns="36000" rIns="36000" bIns="36000" rtlCol="0">
            <a:normAutofit/>
          </a:bodyPr>
          <a:lstStyle/>
          <a:p>
            <a:r>
              <a:rPr lang="de-DE" sz="1600" b="1" dirty="0"/>
              <a:t>Private Vorsorgemaßnahmen</a:t>
            </a:r>
          </a:p>
        </p:txBody>
      </p:sp>
    </p:spTree>
    <p:extLst>
      <p:ext uri="{BB962C8B-B14F-4D97-AF65-F5344CB8AC3E}">
        <p14:creationId xmlns:p14="http://schemas.microsoft.com/office/powerpoint/2010/main" val="3800564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8D01-00E7-4F52-A22F-6B3BAF97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Ablauf Hochwasser- und Starkregenvorsorgekonzept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4DF5C63-5764-46FF-A78C-D71EF16360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989139"/>
          <a:ext cx="9144000" cy="388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E0530-178A-4258-B407-B0080B61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3354A6-D079-4F52-BEBA-4F2A99B5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32</a:t>
            </a:fld>
            <a:endParaRPr lang="de-DE" alt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42EB2D0-F13C-437A-985D-E289CD5C5A19}"/>
              </a:ext>
            </a:extLst>
          </p:cNvPr>
          <p:cNvGrpSpPr/>
          <p:nvPr/>
        </p:nvGrpSpPr>
        <p:grpSpPr>
          <a:xfrm>
            <a:off x="2555776" y="5301209"/>
            <a:ext cx="3456384" cy="576064"/>
            <a:chOff x="1334765" y="1104989"/>
            <a:chExt cx="1142553" cy="1473318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9AC396D8-7B40-41CF-ABC5-D3FFF21FBBCC}"/>
                </a:ext>
              </a:extLst>
            </p:cNvPr>
            <p:cNvSpPr/>
            <p:nvPr/>
          </p:nvSpPr>
          <p:spPr>
            <a:xfrm>
              <a:off x="1334765" y="1104989"/>
              <a:ext cx="1142553" cy="14733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15394A2B-A058-4569-9421-D19E5290B458}"/>
                </a:ext>
              </a:extLst>
            </p:cNvPr>
            <p:cNvSpPr txBox="1"/>
            <p:nvPr/>
          </p:nvSpPr>
          <p:spPr>
            <a:xfrm>
              <a:off x="1390540" y="1160764"/>
              <a:ext cx="1031003" cy="13617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200" kern="1200" dirty="0"/>
                <a:t>Besprechung mit weiteren Beteiligten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7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7F5F2B-5F9A-47DE-80E6-1ECEC8146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457A12-B655-400E-A776-BB92E0579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CE0FF7-673C-4DFF-A180-448A7FF12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B7F76-5A99-4DD3-9559-F2049F6A8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7D49F3-25A8-4424-8D70-706FF1228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DEFA05-AA53-4AF7-B505-D42406A1C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51C136-658A-4E72-8046-A550D537C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754B5E-AC96-477C-A571-91C4963F6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307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25159-BA83-4305-A692-E205326E6FEB}" type="slidenum">
              <a:rPr lang="de-DE" altLang="de-DE"/>
              <a:pPr eaLnBrk="1" hangingPunct="1"/>
              <a:t>33</a:t>
            </a:fld>
            <a:endParaRPr lang="de-DE" altLang="de-DE"/>
          </a:p>
        </p:txBody>
      </p:sp>
      <p:grpSp>
        <p:nvGrpSpPr>
          <p:cNvPr id="3077" name="Group 29"/>
          <p:cNvGrpSpPr>
            <a:grpSpLocks/>
          </p:cNvGrpSpPr>
          <p:nvPr/>
        </p:nvGrpSpPr>
        <p:grpSpPr bwMode="auto">
          <a:xfrm>
            <a:off x="107950" y="1916832"/>
            <a:ext cx="8929688" cy="449262"/>
            <a:chOff x="68" y="799"/>
            <a:chExt cx="5625" cy="283"/>
          </a:xfrm>
        </p:grpSpPr>
        <p:sp>
          <p:nvSpPr>
            <p:cNvPr id="3094" name="Rectangle 7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Begrüßung</a:t>
              </a:r>
            </a:p>
          </p:txBody>
        </p:sp>
        <p:sp>
          <p:nvSpPr>
            <p:cNvPr id="3095" name="Rectangle 5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6" name="Rectangle 6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3078" name="Group 30"/>
          <p:cNvGrpSpPr>
            <a:grpSpLocks/>
          </p:cNvGrpSpPr>
          <p:nvPr/>
        </p:nvGrpSpPr>
        <p:grpSpPr bwMode="auto">
          <a:xfrm>
            <a:off x="107950" y="3051348"/>
            <a:ext cx="8929688" cy="449263"/>
            <a:chOff x="68" y="799"/>
            <a:chExt cx="5625" cy="283"/>
          </a:xfrm>
        </p:grpSpPr>
        <p:sp>
          <p:nvSpPr>
            <p:cNvPr id="3091" name="Rectangle 31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Ziele Hochwasser- und Starkregenvorsorgekonzept</a:t>
              </a:r>
            </a:p>
          </p:txBody>
        </p:sp>
        <p:sp>
          <p:nvSpPr>
            <p:cNvPr id="3092" name="Rectangle 32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3" name="Rectangle 33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grpSp>
        <p:nvGrpSpPr>
          <p:cNvPr id="3079" name="Group 38"/>
          <p:cNvGrpSpPr>
            <a:grpSpLocks/>
          </p:cNvGrpSpPr>
          <p:nvPr/>
        </p:nvGrpSpPr>
        <p:grpSpPr bwMode="auto">
          <a:xfrm>
            <a:off x="107950" y="3627611"/>
            <a:ext cx="8929688" cy="449262"/>
            <a:chOff x="68" y="799"/>
            <a:chExt cx="5625" cy="283"/>
          </a:xfrm>
        </p:grpSpPr>
        <p:sp>
          <p:nvSpPr>
            <p:cNvPr id="3088" name="Rectangle 39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Ablauf Hochwasser- und Starkregenvorsorgekonzept (inhaltlich &amp; zeitlich) </a:t>
              </a:r>
            </a:p>
          </p:txBody>
        </p:sp>
        <p:sp>
          <p:nvSpPr>
            <p:cNvPr id="3089" name="Rectangle 40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0" name="Rectangle 41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D</a:t>
              </a:r>
            </a:p>
          </p:txBody>
        </p:sp>
      </p:grpSp>
      <p:grpSp>
        <p:nvGrpSpPr>
          <p:cNvPr id="3080" name="Group 42"/>
          <p:cNvGrpSpPr>
            <a:grpSpLocks/>
          </p:cNvGrpSpPr>
          <p:nvPr/>
        </p:nvGrpSpPr>
        <p:grpSpPr bwMode="auto">
          <a:xfrm>
            <a:off x="107950" y="4203873"/>
            <a:ext cx="8929688" cy="449263"/>
            <a:chOff x="68" y="799"/>
            <a:chExt cx="5625" cy="283"/>
          </a:xfrm>
        </p:grpSpPr>
        <p:sp>
          <p:nvSpPr>
            <p:cNvPr id="3085" name="Rectangle 43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Konkrete nächste Schritte</a:t>
              </a:r>
            </a:p>
          </p:txBody>
        </p:sp>
        <p:sp>
          <p:nvSpPr>
            <p:cNvPr id="3086" name="Rectangle 44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87" name="Rectangle 45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E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8422E5CA-22F4-4A75-8D06-4741A201494B}"/>
              </a:ext>
            </a:extLst>
          </p:cNvPr>
          <p:cNvGrpSpPr>
            <a:grpSpLocks/>
          </p:cNvGrpSpPr>
          <p:nvPr/>
        </p:nvGrpSpPr>
        <p:grpSpPr bwMode="auto">
          <a:xfrm>
            <a:off x="106362" y="2475086"/>
            <a:ext cx="8929688" cy="449262"/>
            <a:chOff x="68" y="799"/>
            <a:chExt cx="5625" cy="283"/>
          </a:xfrm>
        </p:grpSpPr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59A8BD88-09D3-4729-87CD-9EC35475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>
                  <a:solidFill>
                    <a:schemeClr val="bg1">
                      <a:lumMod val="75000"/>
                    </a:schemeClr>
                  </a:solidFill>
                </a:rPr>
                <a:t>Vorstellung igr GmbH &amp; Team</a:t>
              </a: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5D4954BB-0937-4409-8BDD-16F249FE3A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6B12A8B1-600B-4FC1-AE40-72B0686DA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pic>
        <p:nvPicPr>
          <p:cNvPr id="26" name="Grafik 25" descr="C:\Users\kessler.k\AppData\Local\Microsoft\Windows\INetCache\Content.Word\VG_KLIMA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00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9D8ED-1B36-4F99-90D7-96F82C4B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prstClr val="black"/>
                </a:solidFill>
              </a:rPr>
              <a:t>Nächste Schritte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E01A75-41ED-4289-ADC2-DCF487F8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12776"/>
            <a:ext cx="7308305" cy="4789003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altLang="de-DE" dirty="0"/>
              <a:t>Grundlagenermittlung läuft</a:t>
            </a:r>
          </a:p>
          <a:p>
            <a:pPr>
              <a:spcAft>
                <a:spcPts val="1200"/>
              </a:spcAft>
            </a:pPr>
            <a:r>
              <a:rPr lang="de-DE" altLang="de-DE" dirty="0"/>
              <a:t>Bürgermeisterdienstbesprechung 09.11.2023</a:t>
            </a:r>
          </a:p>
          <a:p>
            <a:pPr>
              <a:spcAft>
                <a:spcPts val="1200"/>
              </a:spcAft>
            </a:pPr>
            <a:r>
              <a:rPr lang="de-DE" altLang="de-DE" dirty="0" err="1"/>
              <a:t>öffentl</a:t>
            </a:r>
            <a:r>
              <a:rPr lang="de-DE" altLang="de-DE" dirty="0"/>
              <a:t>. Auftaktveranstaltung 08.01.2024</a:t>
            </a:r>
          </a:p>
          <a:p>
            <a:pPr>
              <a:spcAft>
                <a:spcPts val="1200"/>
              </a:spcAft>
            </a:pPr>
            <a:r>
              <a:rPr lang="de-DE" altLang="de-DE" dirty="0"/>
              <a:t>Ortsbegehung mit örtl. Verantwortlichen </a:t>
            </a:r>
            <a:br>
              <a:rPr lang="de-DE" altLang="de-DE" dirty="0"/>
            </a:br>
            <a:r>
              <a:rPr lang="de-DE" altLang="de-DE" dirty="0"/>
              <a:t>in jeder OG</a:t>
            </a:r>
          </a:p>
          <a:p>
            <a:pPr>
              <a:spcAft>
                <a:spcPts val="1200"/>
              </a:spcAft>
            </a:pPr>
            <a:r>
              <a:rPr lang="de-DE" altLang="de-DE" dirty="0"/>
              <a:t>3 Bürgerversammlungen</a:t>
            </a:r>
          </a:p>
          <a:p>
            <a:pPr lvl="1">
              <a:spcAft>
                <a:spcPts val="1200"/>
              </a:spcAft>
            </a:pPr>
            <a:r>
              <a:rPr lang="de-DE" altLang="de-DE" dirty="0"/>
              <a:t>Sörgenloch – Zornheim – Nieder-Olm</a:t>
            </a:r>
          </a:p>
          <a:p>
            <a:pPr lvl="1">
              <a:spcAft>
                <a:spcPts val="1200"/>
              </a:spcAft>
            </a:pPr>
            <a:r>
              <a:rPr lang="de-DE" altLang="de-DE" dirty="0"/>
              <a:t>Klein-Winternheim – Ober-Olm</a:t>
            </a:r>
          </a:p>
          <a:p>
            <a:pPr lvl="1">
              <a:spcAft>
                <a:spcPts val="1200"/>
              </a:spcAft>
            </a:pPr>
            <a:r>
              <a:rPr lang="de-DE" altLang="de-DE" dirty="0"/>
              <a:t>Essenheim – Stadecken-Elsheim </a:t>
            </a:r>
            <a:r>
              <a:rPr lang="de-DE" altLang="de-DE" dirty="0" smtClean="0"/>
              <a:t>– Jugenheim</a:t>
            </a:r>
            <a:endParaRPr lang="de-DE" alt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1426BB-F869-4788-B6F2-697FB412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DF17DB-2942-4390-B8B0-7431B484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34</a:t>
            </a:fld>
            <a:endParaRPr lang="de-DE" altLang="de-DE"/>
          </a:p>
        </p:txBody>
      </p:sp>
      <p:pic>
        <p:nvPicPr>
          <p:cNvPr id="8" name="Grafik 7" descr="Ein Bild, das Person, draußen, Kind, Junge enthält.&#10;&#10;Automatisch generierte Beschreibung">
            <a:extLst>
              <a:ext uri="{FF2B5EF4-FFF2-40B4-BE49-F238E27FC236}">
                <a16:creationId xmlns:a16="http://schemas.microsoft.com/office/drawing/2014/main" id="{66A5B2D9-5DD0-4126-8627-4BAFB7ADD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3140968"/>
            <a:ext cx="2687977" cy="1973254"/>
          </a:xfrm>
          <a:prstGeom prst="rect">
            <a:avLst/>
          </a:prstGeom>
        </p:spPr>
      </p:pic>
      <p:pic>
        <p:nvPicPr>
          <p:cNvPr id="7" name="Grafik 6" descr="C:\Users\kessler.k\AppData\Local\Microsoft\Windows\INetCache\Content.Word\VG_KLIMA_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9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0" y="1916832"/>
            <a:ext cx="91440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DE5000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 eaLnBrk="0" hangingPunct="0">
              <a:spcBef>
                <a:spcPct val="20000"/>
              </a:spcBef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lnSpc>
                <a:spcPct val="150000"/>
              </a:lnSpc>
              <a:spcBef>
                <a:spcPct val="5000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de-DE" altLang="de-DE" dirty="0">
                <a:cs typeface="Times New Roman" panose="02020603050405020304" pitchFamily="18" charset="0"/>
              </a:rPr>
              <a:t>Vielen Dank!</a:t>
            </a:r>
          </a:p>
          <a:p>
            <a:pPr lvl="1" algn="ctr" eaLnBrk="1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de-DE" altLang="de-DE" dirty="0" smtClean="0">
                <a:cs typeface="Times New Roman" panose="02020603050405020304" pitchFamily="18" charset="0"/>
              </a:rPr>
              <a:t>Fragen aus dem Chat werden nun beantwortet.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35</a:t>
            </a:fld>
            <a:endParaRPr lang="de-DE" alt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515D9F-9599-46D3-B704-3A77BA0CE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421" y="3789040"/>
            <a:ext cx="1563157" cy="1980000"/>
          </a:xfrm>
          <a:prstGeom prst="rect">
            <a:avLst/>
          </a:prstGeom>
        </p:spPr>
      </p:pic>
      <p:pic>
        <p:nvPicPr>
          <p:cNvPr id="6" name="Grafik 5" descr="C:\Users\kessler.k\AppData\Local\Microsoft\Windows\INetCache\Content.Word\VG_KLIMA_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6899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17551"/>
            <a:ext cx="9144000" cy="4535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Benjamin Warnecke,  </a:t>
            </a:r>
            <a:r>
              <a:rPr lang="de-DE" dirty="0"/>
              <a:t>Umweltschutz und Landschaftsplanung</a:t>
            </a:r>
          </a:p>
          <a:p>
            <a:pPr marL="0" indent="0">
              <a:buNone/>
            </a:pPr>
            <a:r>
              <a:rPr lang="de-DE" dirty="0" smtClean="0"/>
              <a:t>Tel</a:t>
            </a:r>
            <a:r>
              <a:rPr lang="de-DE" dirty="0"/>
              <a:t>.:   </a:t>
            </a:r>
            <a:r>
              <a:rPr lang="de-DE" dirty="0" smtClean="0"/>
              <a:t>(06136</a:t>
            </a:r>
            <a:r>
              <a:rPr lang="de-DE" dirty="0"/>
              <a:t>) </a:t>
            </a:r>
            <a:r>
              <a:rPr lang="de-DE" dirty="0" smtClean="0"/>
              <a:t>69-13162</a:t>
            </a:r>
          </a:p>
          <a:p>
            <a:pPr marL="0" indent="0">
              <a:buNone/>
            </a:pPr>
            <a:r>
              <a:rPr lang="de-DE" sz="1400" dirty="0"/>
              <a:t/>
            </a:r>
            <a:br>
              <a:rPr lang="de-DE" sz="1400" dirty="0"/>
            </a:br>
            <a:r>
              <a:rPr lang="de-DE" dirty="0" smtClean="0"/>
              <a:t>Jan </a:t>
            </a:r>
            <a:r>
              <a:rPr lang="de-DE" dirty="0" smtClean="0"/>
              <a:t>Letsch, Umweltschutz </a:t>
            </a:r>
            <a:r>
              <a:rPr lang="de-DE" dirty="0"/>
              <a:t>und </a:t>
            </a:r>
            <a:r>
              <a:rPr lang="de-DE" dirty="0" smtClean="0"/>
              <a:t>Landschaftsplanung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Tel</a:t>
            </a:r>
            <a:r>
              <a:rPr lang="de-DE" dirty="0"/>
              <a:t>.:   </a:t>
            </a:r>
            <a:r>
              <a:rPr lang="de-DE" dirty="0" smtClean="0"/>
              <a:t>(06136</a:t>
            </a:r>
            <a:r>
              <a:rPr lang="de-DE" dirty="0"/>
              <a:t>) </a:t>
            </a:r>
            <a:r>
              <a:rPr lang="de-DE" dirty="0" smtClean="0"/>
              <a:t>69-13163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Verbandsgemeinde </a:t>
            </a:r>
            <a:r>
              <a:rPr lang="de-DE" dirty="0"/>
              <a:t>Nieder-Olm</a:t>
            </a:r>
          </a:p>
          <a:p>
            <a:pPr marL="0" indent="0">
              <a:buNone/>
            </a:pPr>
            <a:r>
              <a:rPr lang="de-DE" dirty="0"/>
              <a:t>Abteilung 3 - Bauen, Umwelt und Verkehr</a:t>
            </a:r>
            <a:br>
              <a:rPr lang="de-DE" dirty="0"/>
            </a:br>
            <a:r>
              <a:rPr lang="de-DE" dirty="0"/>
              <a:t>Pariser Str. 110</a:t>
            </a:r>
          </a:p>
          <a:p>
            <a:pPr marL="0" indent="0">
              <a:buNone/>
            </a:pPr>
            <a:r>
              <a:rPr lang="de-DE" dirty="0"/>
              <a:t>55268 Nieder-Olm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starkregen@vg-nieder-olm.de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Nieder-Olm 08.01.2024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u="sng" dirty="0" smtClean="0"/>
              <a:t>Ansprechpartner VG Nieder-Olm:</a:t>
            </a:r>
            <a:endParaRPr lang="de-DE" b="1" u="sng" dirty="0"/>
          </a:p>
        </p:txBody>
      </p:sp>
      <p:pic>
        <p:nvPicPr>
          <p:cNvPr id="7" name="Grafik 6" descr="C:\Users\kessler.k\AppData\Local\Microsoft\Windows\INetCache\Content.Word\VG_KLIMA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62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4B07-D007-47DF-8B4B-852F998A63AF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62AA72E-F68F-8A7F-3E32-AA2B736E2182}"/>
              </a:ext>
            </a:extLst>
          </p:cNvPr>
          <p:cNvSpPr txBox="1">
            <a:spLocks/>
          </p:cNvSpPr>
          <p:nvPr/>
        </p:nvSpPr>
        <p:spPr bwMode="auto">
          <a:xfrm>
            <a:off x="809836" y="1196752"/>
            <a:ext cx="7524328" cy="15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E5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2800" b="1" dirty="0"/>
              <a:t>Auftaktveranstaltung </a:t>
            </a:r>
          </a:p>
          <a:p>
            <a:pPr algn="ctr"/>
            <a:r>
              <a:rPr lang="de-DE" altLang="de-DE" sz="2800" b="1" dirty="0"/>
              <a:t>Hochwasser- und Starkregenvorsorgekonzept </a:t>
            </a:r>
          </a:p>
          <a:p>
            <a:pPr algn="ctr"/>
            <a:r>
              <a:rPr lang="de-DE" altLang="de-DE" sz="2800" b="1" dirty="0"/>
              <a:t>VG Nieder-Olm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1BA07D-0D47-43B6-AC6B-98E515E30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6627"/>
          <a:stretch/>
        </p:blipFill>
        <p:spPr>
          <a:xfrm>
            <a:off x="4397075" y="2996951"/>
            <a:ext cx="4621363" cy="316835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D3EEEA9-D37F-45B1-B453-317CA5446BEF}"/>
              </a:ext>
            </a:extLst>
          </p:cNvPr>
          <p:cNvGrpSpPr/>
          <p:nvPr/>
        </p:nvGrpSpPr>
        <p:grpSpPr>
          <a:xfrm>
            <a:off x="125563" y="2996951"/>
            <a:ext cx="4199504" cy="3168353"/>
            <a:chOff x="156472" y="1215476"/>
            <a:chExt cx="4199504" cy="314962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FB38C8-3523-403F-B807-5C013D3F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72" y="1215476"/>
              <a:ext cx="4199504" cy="3149628"/>
            </a:xfrm>
            <a:prstGeom prst="rect">
              <a:avLst/>
            </a:prstGeom>
          </p:spPr>
        </p:pic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58965D83-CA3C-4828-B65B-E9C18384F782}"/>
                </a:ext>
              </a:extLst>
            </p:cNvPr>
            <p:cNvCxnSpPr>
              <a:cxnSpLocks/>
            </p:cNvCxnSpPr>
            <p:nvPr/>
          </p:nvCxnSpPr>
          <p:spPr>
            <a:xfrm>
              <a:off x="1331640" y="2492896"/>
              <a:ext cx="2736304" cy="43204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 descr="C:\Users\kessler.k\AppData\Local\Microsoft\Windows\INetCache\Content.Word\VG_KLIMA_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307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A25159-BA83-4305-A692-E205326E6FEB}" type="slidenum">
              <a:rPr lang="de-DE" altLang="de-DE"/>
              <a:pPr eaLnBrk="1" hangingPunct="1"/>
              <a:t>6</a:t>
            </a:fld>
            <a:endParaRPr lang="de-DE" altLang="de-DE"/>
          </a:p>
        </p:txBody>
      </p:sp>
      <p:grpSp>
        <p:nvGrpSpPr>
          <p:cNvPr id="3077" name="Group 29"/>
          <p:cNvGrpSpPr>
            <a:grpSpLocks/>
          </p:cNvGrpSpPr>
          <p:nvPr/>
        </p:nvGrpSpPr>
        <p:grpSpPr bwMode="auto">
          <a:xfrm>
            <a:off x="107950" y="1916832"/>
            <a:ext cx="8929688" cy="449262"/>
            <a:chOff x="68" y="799"/>
            <a:chExt cx="5625" cy="283"/>
          </a:xfrm>
        </p:grpSpPr>
        <p:sp>
          <p:nvSpPr>
            <p:cNvPr id="3094" name="Rectangle 7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Begrüßung</a:t>
              </a:r>
            </a:p>
          </p:txBody>
        </p:sp>
        <p:sp>
          <p:nvSpPr>
            <p:cNvPr id="3095" name="Rectangle 5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6" name="Rectangle 6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rgbClr val="FFFFFF"/>
                  </a:solidFill>
                </a:rPr>
                <a:t>A</a:t>
              </a:r>
            </a:p>
          </p:txBody>
        </p:sp>
      </p:grpSp>
      <p:grpSp>
        <p:nvGrpSpPr>
          <p:cNvPr id="3078" name="Group 30"/>
          <p:cNvGrpSpPr>
            <a:grpSpLocks/>
          </p:cNvGrpSpPr>
          <p:nvPr/>
        </p:nvGrpSpPr>
        <p:grpSpPr bwMode="auto">
          <a:xfrm>
            <a:off x="107950" y="3051348"/>
            <a:ext cx="8929688" cy="449263"/>
            <a:chOff x="68" y="799"/>
            <a:chExt cx="5625" cy="283"/>
          </a:xfrm>
        </p:grpSpPr>
        <p:sp>
          <p:nvSpPr>
            <p:cNvPr id="3091" name="Rectangle 31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Ziele Hochwasser- und Starkregenvorsorgekonzept</a:t>
              </a:r>
            </a:p>
          </p:txBody>
        </p:sp>
        <p:sp>
          <p:nvSpPr>
            <p:cNvPr id="3092" name="Rectangle 32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3" name="Rectangle 33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grpSp>
        <p:nvGrpSpPr>
          <p:cNvPr id="3079" name="Group 38"/>
          <p:cNvGrpSpPr>
            <a:grpSpLocks/>
          </p:cNvGrpSpPr>
          <p:nvPr/>
        </p:nvGrpSpPr>
        <p:grpSpPr bwMode="auto">
          <a:xfrm>
            <a:off x="107950" y="3627611"/>
            <a:ext cx="8929688" cy="449262"/>
            <a:chOff x="68" y="799"/>
            <a:chExt cx="5625" cy="283"/>
          </a:xfrm>
        </p:grpSpPr>
        <p:sp>
          <p:nvSpPr>
            <p:cNvPr id="3088" name="Rectangle 39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Ablauf Hochwasser- und Starkregenvorsorgekonzept (inhaltlich &amp; zeitlich) </a:t>
              </a:r>
            </a:p>
          </p:txBody>
        </p:sp>
        <p:sp>
          <p:nvSpPr>
            <p:cNvPr id="3089" name="Rectangle 40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90" name="Rectangle 41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D</a:t>
              </a:r>
            </a:p>
          </p:txBody>
        </p:sp>
      </p:grpSp>
      <p:grpSp>
        <p:nvGrpSpPr>
          <p:cNvPr id="3080" name="Group 42"/>
          <p:cNvGrpSpPr>
            <a:grpSpLocks/>
          </p:cNvGrpSpPr>
          <p:nvPr/>
        </p:nvGrpSpPr>
        <p:grpSpPr bwMode="auto">
          <a:xfrm>
            <a:off x="107950" y="4203873"/>
            <a:ext cx="8929688" cy="449263"/>
            <a:chOff x="68" y="799"/>
            <a:chExt cx="5625" cy="283"/>
          </a:xfrm>
        </p:grpSpPr>
        <p:sp>
          <p:nvSpPr>
            <p:cNvPr id="3085" name="Rectangle 43"/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Konkrete nächste Schritte</a:t>
              </a:r>
            </a:p>
          </p:txBody>
        </p:sp>
        <p:sp>
          <p:nvSpPr>
            <p:cNvPr id="3086" name="Rectangle 44"/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87" name="Rectangle 45"/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E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8422E5CA-22F4-4A75-8D06-4741A201494B}"/>
              </a:ext>
            </a:extLst>
          </p:cNvPr>
          <p:cNvGrpSpPr>
            <a:grpSpLocks/>
          </p:cNvGrpSpPr>
          <p:nvPr/>
        </p:nvGrpSpPr>
        <p:grpSpPr bwMode="auto">
          <a:xfrm>
            <a:off x="106362" y="2475086"/>
            <a:ext cx="8929688" cy="449262"/>
            <a:chOff x="68" y="799"/>
            <a:chExt cx="5625" cy="283"/>
          </a:xfrm>
        </p:grpSpPr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59A8BD88-09D3-4729-87CD-9EC35475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799"/>
              <a:ext cx="530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914400" algn="l"/>
                  <a:tab pos="-457200" algn="l"/>
                  <a:tab pos="46038" algn="l"/>
                  <a:tab pos="914400" algn="l"/>
                  <a:tab pos="1371600" algn="l"/>
                  <a:tab pos="1828800" algn="l"/>
                  <a:tab pos="2155825" algn="l"/>
                  <a:tab pos="2203450" algn="l"/>
                  <a:tab pos="2743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/>
                <a:t>Vorstellung igr GmbH &amp; Team</a:t>
              </a: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5D4954BB-0937-4409-8BDD-16F249FE3A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" y="799"/>
              <a:ext cx="5624" cy="283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6B12A8B1-600B-4FC1-AE40-72B0686DA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799"/>
              <a:ext cx="283" cy="283"/>
            </a:xfrm>
            <a:prstGeom prst="rect">
              <a:avLst/>
            </a:prstGeom>
            <a:solidFill>
              <a:srgbClr val="DE5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400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pic>
        <p:nvPicPr>
          <p:cNvPr id="26" name="Grafik 25" descr="C:\Users\kessler.k\AppData\Local\Microsoft\Windows\INetCache\Content.Word\VG_KLIMA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Vorstellung der igr GmbH</a:t>
            </a:r>
          </a:p>
        </p:txBody>
      </p:sp>
      <p:sp>
        <p:nvSpPr>
          <p:cNvPr id="10243" name="Rectangle 24"/>
          <p:cNvSpPr>
            <a:spLocks/>
          </p:cNvSpPr>
          <p:nvPr/>
        </p:nvSpPr>
        <p:spPr bwMode="auto">
          <a:xfrm>
            <a:off x="0" y="1052513"/>
            <a:ext cx="91440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DE5000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/>
              <a:t>Bürostandorte</a:t>
            </a:r>
          </a:p>
          <a:p>
            <a:pPr marL="0" indent="0" eaLnBrk="1" hangingPunct="1">
              <a:buNone/>
            </a:pPr>
            <a:endParaRPr lang="de-DE" alt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F21-11F8-44B4-BC34-A4051D24CF7F}" type="slidenum">
              <a:rPr lang="de-DE" altLang="de-DE" smtClean="0"/>
              <a:pPr/>
              <a:t>7</a:t>
            </a:fld>
            <a:endParaRPr lang="de-DE" altLang="de-DE"/>
          </a:p>
        </p:txBody>
      </p:sp>
      <p:pic>
        <p:nvPicPr>
          <p:cNvPr id="7" name="Picture 22" descr="DSCF0016">
            <a:extLst>
              <a:ext uri="{FF2B5EF4-FFF2-40B4-BE49-F238E27FC236}">
                <a16:creationId xmlns:a16="http://schemas.microsoft.com/office/drawing/2014/main" id="{85DB17E9-ACFC-48CA-B1DB-DFCA6BDF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4421188"/>
            <a:ext cx="277971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DSCF0028">
            <a:extLst>
              <a:ext uri="{FF2B5EF4-FFF2-40B4-BE49-F238E27FC236}">
                <a16:creationId xmlns:a16="http://schemas.microsoft.com/office/drawing/2014/main" id="{293246E1-994F-4F3F-A5A8-61002D9E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363" y="1116013"/>
            <a:ext cx="2170112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ECDB403-E6A8-4514-B0F4-AA8649249EB4}"/>
              </a:ext>
            </a:extLst>
          </p:cNvPr>
          <p:cNvGrpSpPr/>
          <p:nvPr/>
        </p:nvGrpSpPr>
        <p:grpSpPr>
          <a:xfrm>
            <a:off x="2264170" y="2132856"/>
            <a:ext cx="4573194" cy="2964727"/>
            <a:chOff x="2264169" y="2436812"/>
            <a:chExt cx="4615663" cy="294880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EDCB8D6-A4FA-404F-B001-BB6BE227E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4169" y="2436812"/>
              <a:ext cx="4615663" cy="2948803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DAC8B586-AE97-481D-ABCD-E31492370F0F}"/>
                </a:ext>
              </a:extLst>
            </p:cNvPr>
            <p:cNvSpPr/>
            <p:nvPr/>
          </p:nvSpPr>
          <p:spPr>
            <a:xfrm>
              <a:off x="3707904" y="3429000"/>
              <a:ext cx="864096" cy="504056"/>
            </a:xfrm>
            <a:prstGeom prst="rect">
              <a:avLst/>
            </a:prstGeom>
            <a:solidFill>
              <a:srgbClr val="B3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 descr="C:\Users\kessler.k\AppData\Local\Microsoft\Windows\INetCache\Content.Word\VG_KLIMA_LOGO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5149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Vorstellung </a:t>
            </a:r>
            <a:r>
              <a:rPr lang="de-DE" altLang="de-DE" dirty="0"/>
              <a:t>der igr GmbH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8C701-A0B1-420F-A8DA-C253AE91FF5C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0" y="1313479"/>
            <a:ext cx="9144000" cy="499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5000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96B07"/>
              </a:buClr>
            </a:pPr>
            <a:r>
              <a:rPr lang="de-DE" dirty="0"/>
              <a:t>Seit 1986:</a:t>
            </a:r>
          </a:p>
          <a:p>
            <a:pPr lvl="1"/>
            <a:r>
              <a:rPr lang="de-DE" dirty="0"/>
              <a:t>mehr als 450 Auftraggeber</a:t>
            </a:r>
          </a:p>
          <a:p>
            <a:pPr lvl="1"/>
            <a:r>
              <a:rPr lang="de-DE" dirty="0"/>
              <a:t>mehr als 2.500 Projekte bearbeitet</a:t>
            </a:r>
          </a:p>
          <a:p>
            <a:pPr lvl="1"/>
            <a:r>
              <a:rPr lang="de-DE" dirty="0"/>
              <a:t>mehr als 140 Mio. € Honorar erwirtschaftet</a:t>
            </a:r>
          </a:p>
          <a:p>
            <a:pPr lvl="1"/>
            <a:r>
              <a:rPr lang="de-DE" dirty="0"/>
              <a:t>mehr als 1,3 Mrd. € Bauvolumen überwacht</a:t>
            </a:r>
          </a:p>
          <a:p>
            <a:pPr marL="457200" lvl="1" indent="0">
              <a:buNone/>
            </a:pPr>
            <a:endParaRPr lang="de-DE" dirty="0"/>
          </a:p>
          <a:p>
            <a:pPr>
              <a:buClr>
                <a:srgbClr val="F96B07"/>
              </a:buClr>
            </a:pPr>
            <a:r>
              <a:rPr lang="de-DE" dirty="0"/>
              <a:t>Aktuell:</a:t>
            </a:r>
          </a:p>
          <a:p>
            <a:pPr lvl="1"/>
            <a:r>
              <a:rPr lang="de-DE" dirty="0"/>
              <a:t>ca. 90 Mitarbeiter</a:t>
            </a:r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D423FF-4880-458D-BACE-C1A166276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645024"/>
            <a:ext cx="4248472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C:\Users\kessler.k\AppData\Local\Microsoft\Windows\INetCache\Content.Word\VG_KLIMA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Vorstellung der igr GmbH</a:t>
            </a:r>
          </a:p>
        </p:txBody>
      </p:sp>
      <p:sp>
        <p:nvSpPr>
          <p:cNvPr id="10243" name="Rectangle 24"/>
          <p:cNvSpPr>
            <a:spLocks/>
          </p:cNvSpPr>
          <p:nvPr/>
        </p:nvSpPr>
        <p:spPr bwMode="auto">
          <a:xfrm>
            <a:off x="0" y="1052513"/>
            <a:ext cx="9144000" cy="70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DE5000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dirty="0"/>
              <a:t>Bearbeiter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Nieder-Olm 08.01.2024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F21-11F8-44B4-BC34-A4051D24CF7F}" type="slidenum">
              <a:rPr lang="de-DE" altLang="de-DE" smtClean="0"/>
              <a:pPr/>
              <a:t>9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A279BA-7538-43A0-8340-35580FF15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4434" y="3981730"/>
            <a:ext cx="1638106" cy="2160463"/>
          </a:xfrm>
          <a:prstGeom prst="rect">
            <a:avLst/>
          </a:prstGeom>
        </p:spPr>
      </p:pic>
      <p:sp>
        <p:nvSpPr>
          <p:cNvPr id="10" name="Rectangle 24">
            <a:extLst>
              <a:ext uri="{FF2B5EF4-FFF2-40B4-BE49-F238E27FC236}">
                <a16:creationId xmlns:a16="http://schemas.microsoft.com/office/drawing/2014/main" id="{2CBFC62C-C31B-4417-BC8F-390E79C915D3}"/>
              </a:ext>
            </a:extLst>
          </p:cNvPr>
          <p:cNvSpPr>
            <a:spLocks/>
          </p:cNvSpPr>
          <p:nvPr/>
        </p:nvSpPr>
        <p:spPr bwMode="auto">
          <a:xfrm>
            <a:off x="299039" y="2018188"/>
            <a:ext cx="2964448" cy="29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DE5000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dirty="0">
                <a:latin typeface="Arial" charset="0"/>
              </a:rPr>
              <a:t>Stefanie Seiffert</a:t>
            </a:r>
          </a:p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sz="2000" dirty="0">
                <a:latin typeface="Arial" charset="0"/>
              </a:rPr>
              <a:t>Dipl.-Ing.  </a:t>
            </a:r>
          </a:p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sz="2000" dirty="0">
                <a:latin typeface="Arial" charset="0"/>
              </a:rPr>
              <a:t>Bauingenieurwesen</a:t>
            </a:r>
          </a:p>
          <a:p>
            <a:pPr marL="0" indent="0" eaLnBrk="1" hangingPunct="1">
              <a:buNone/>
            </a:pPr>
            <a:r>
              <a:rPr lang="de-DE" altLang="de-DE" sz="1800" dirty="0"/>
              <a:t>s.seiffert@igr.de</a:t>
            </a: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60FDCD66-5C14-449D-ADFC-153135C9AD7B}"/>
              </a:ext>
            </a:extLst>
          </p:cNvPr>
          <p:cNvSpPr>
            <a:spLocks/>
          </p:cNvSpPr>
          <p:nvPr/>
        </p:nvSpPr>
        <p:spPr bwMode="auto">
          <a:xfrm>
            <a:off x="5817849" y="2018187"/>
            <a:ext cx="2964448" cy="2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DE5000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E5000"/>
              </a:buClr>
              <a:buSzPct val="80000"/>
              <a:buFont typeface="Arial" panose="020B0604020202020204" pitchFamily="34" charset="0"/>
              <a:buChar char="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dirty="0">
                <a:latin typeface="Arial" charset="0"/>
              </a:rPr>
              <a:t>Stefan Lang</a:t>
            </a:r>
          </a:p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sz="2000" dirty="0">
                <a:latin typeface="Arial" charset="0"/>
              </a:rPr>
              <a:t>B. Sc.  </a:t>
            </a:r>
          </a:p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sz="2000" dirty="0">
                <a:latin typeface="Arial" charset="0"/>
              </a:rPr>
              <a:t>Bauingenieurwesen</a:t>
            </a:r>
          </a:p>
          <a:p>
            <a:pPr marL="0" lvl="0" indent="0" defTabSz="957263" eaLnBrk="1" hangingPunct="1">
              <a:buClr>
                <a:schemeClr val="accent2"/>
              </a:buClr>
              <a:buSzPct val="80000"/>
              <a:buNone/>
            </a:pPr>
            <a:r>
              <a:rPr lang="de-DE" altLang="de-DE" sz="1800" dirty="0">
                <a:latin typeface="Arial" charset="0"/>
              </a:rPr>
              <a:t>s.lang@igr.de</a:t>
            </a:r>
          </a:p>
          <a:p>
            <a:pPr eaLnBrk="1" hangingPunct="1"/>
            <a:endParaRPr lang="de-DE" alt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C0A4B8B-8A51-458D-83F4-3BDD7DEC4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459" y="3981730"/>
            <a:ext cx="1752845" cy="2160000"/>
          </a:xfrm>
          <a:prstGeom prst="rect">
            <a:avLst/>
          </a:prstGeom>
        </p:spPr>
      </p:pic>
      <p:pic>
        <p:nvPicPr>
          <p:cNvPr id="12" name="Grafik 11" descr="C:\Users\kessler.k\AppData\Local\Microsoft\Windows\INetCache\Content.Word\VG_KLIMA_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337"/>
            <a:ext cx="135509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8051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arissa">
  <a:themeElements>
    <a:clrScheme name="igr">
      <a:dk1>
        <a:sysClr val="windowText" lastClr="000000"/>
      </a:dk1>
      <a:lt1>
        <a:sysClr val="window" lastClr="FFFFFF"/>
      </a:lt1>
      <a:dk2>
        <a:srgbClr val="DE5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g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präsentation.pptx" id="{2048833C-FAA7-4298-8BE0-D8E6087ABAB2}" vid="{C4A6D1B3-594B-4E65-BF43-F5BC3F50616F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Vorlagepräsentation</Template>
  <TotalTime>0</TotalTime>
  <Words>1119</Words>
  <Application>Microsoft Office PowerPoint</Application>
  <PresentationFormat>Bildschirmpräsentation (4:3)</PresentationFormat>
  <Paragraphs>328</Paragraphs>
  <Slides>35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Calibri</vt:lpstr>
      <vt:lpstr>Cambria Math</vt:lpstr>
      <vt:lpstr>Open Sans</vt:lpstr>
      <vt:lpstr>Symbol</vt:lpstr>
      <vt:lpstr>Times New Roman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Vorstellung der igr GmbH</vt:lpstr>
      <vt:lpstr>Vorstellung der igr GmbH</vt:lpstr>
      <vt:lpstr>Vorstellung der igr GmbH</vt:lpstr>
      <vt:lpstr>PowerPoint-Präsentation</vt:lpstr>
      <vt:lpstr>Ziele Hochwasser- und Starkregenvorsorgekonzept </vt:lpstr>
      <vt:lpstr>Ziele Hochwasser- und Starkregenvorsorgekonzept </vt:lpstr>
      <vt:lpstr>Örtliche Hochwasser- und Starkregenvorsorgekonzepte </vt:lpstr>
      <vt:lpstr>Ziele Hochwasser- und Starkregenvorsorgekonzept </vt:lpstr>
      <vt:lpstr>Ziele Hochwasser- und Starkregenvorsorgekonzept </vt:lpstr>
      <vt:lpstr>Allgemeine Vorsorgemaßnahmen – privat </vt:lpstr>
      <vt:lpstr>Allgemeine Vorsorgemaßnahmen – privat </vt:lpstr>
      <vt:lpstr>Allgemeine Vorsorgemaßnahmen – privat </vt:lpstr>
      <vt:lpstr>Allgemeine Vorsorgemaßnahmen – privat </vt:lpstr>
      <vt:lpstr>Allgemeine Vorsorgemaßnahmen – privat </vt:lpstr>
      <vt:lpstr>Ziele Hochwasser- und Starkregenvorsorgekonzept </vt:lpstr>
      <vt:lpstr>PowerPoint-Präsentation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Ablauf Hochwasser- und Starkregenvorsorgekonzept</vt:lpstr>
      <vt:lpstr>PowerPoint-Präsentation</vt:lpstr>
      <vt:lpstr>Nächste Schritte</vt:lpstr>
      <vt:lpstr>PowerPoint-Präsentation</vt:lpstr>
    </vt:vector>
  </TitlesOfParts>
  <Company>igr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Auftakt Nieder-Olm</dc:title>
  <dc:creator>Stefanie Seiffert</dc:creator>
  <cp:lastModifiedBy>Becker, Daniela</cp:lastModifiedBy>
  <cp:revision>322</cp:revision>
  <cp:lastPrinted>2020-08-21T09:25:30Z</cp:lastPrinted>
  <dcterms:created xsi:type="dcterms:W3CDTF">2016-04-06T15:38:37Z</dcterms:created>
  <dcterms:modified xsi:type="dcterms:W3CDTF">2024-01-04T12:50:55Z</dcterms:modified>
</cp:coreProperties>
</file>